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73" r:id="rId4"/>
    <p:sldId id="258" r:id="rId5"/>
    <p:sldId id="272" r:id="rId6"/>
    <p:sldId id="259" r:id="rId7"/>
    <p:sldId id="262" r:id="rId8"/>
    <p:sldId id="263" r:id="rId9"/>
    <p:sldId id="266" r:id="rId10"/>
    <p:sldId id="267" r:id="rId11"/>
    <p:sldId id="270" r:id="rId12"/>
    <p:sldId id="271" r:id="rId13"/>
    <p:sldId id="26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21" d="100"/>
          <a:sy n="121" d="100"/>
        </p:scale>
        <p:origin x="74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80FCD-DE41-6991-5B8F-B5273A16CED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8A96DE2-2D40-B371-A90F-6B2C43714E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B3FAC3EC-285B-B1D3-AF88-E97DEFCE74FE}"/>
              </a:ext>
            </a:extLst>
          </p:cNvPr>
          <p:cNvSpPr>
            <a:spLocks noGrp="1"/>
          </p:cNvSpPr>
          <p:nvPr>
            <p:ph type="dt" sz="half" idx="10"/>
          </p:nvPr>
        </p:nvSpPr>
        <p:spPr/>
        <p:txBody>
          <a:bodyPr/>
          <a:lstStyle/>
          <a:p>
            <a:fld id="{97ED5093-1FBB-0E42-B3C5-7413DD7C95DA}" type="datetimeFigureOut">
              <a:rPr lang="en-US" smtClean="0"/>
              <a:t>4/17/26</a:t>
            </a:fld>
            <a:endParaRPr lang="en-US"/>
          </a:p>
        </p:txBody>
      </p:sp>
      <p:sp>
        <p:nvSpPr>
          <p:cNvPr id="5" name="Footer Placeholder 4">
            <a:extLst>
              <a:ext uri="{FF2B5EF4-FFF2-40B4-BE49-F238E27FC236}">
                <a16:creationId xmlns:a16="http://schemas.microsoft.com/office/drawing/2014/main" id="{F0A89C55-BC32-CDE6-22B4-5F8004F0C2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F8AC3F-7C37-D3AA-548D-D147158AAC18}"/>
              </a:ext>
            </a:extLst>
          </p:cNvPr>
          <p:cNvSpPr>
            <a:spLocks noGrp="1"/>
          </p:cNvSpPr>
          <p:nvPr>
            <p:ph type="sldNum" sz="quarter" idx="12"/>
          </p:nvPr>
        </p:nvSpPr>
        <p:spPr/>
        <p:txBody>
          <a:bodyPr/>
          <a:lstStyle/>
          <a:p>
            <a:fld id="{5D4F6C65-18CB-1146-838F-F06A499F9E4E}" type="slidenum">
              <a:rPr lang="en-US" smtClean="0"/>
              <a:t>‹#›</a:t>
            </a:fld>
            <a:endParaRPr lang="en-US"/>
          </a:p>
        </p:txBody>
      </p:sp>
    </p:spTree>
    <p:extLst>
      <p:ext uri="{BB962C8B-B14F-4D97-AF65-F5344CB8AC3E}">
        <p14:creationId xmlns:p14="http://schemas.microsoft.com/office/powerpoint/2010/main" val="2199390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6FDC3-EB8A-1809-5B33-BC323827695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B8E1539-0B74-36BC-A14D-405DBEAE885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FD01FB9-4FD1-21C8-C436-20EFEA0B0D86}"/>
              </a:ext>
            </a:extLst>
          </p:cNvPr>
          <p:cNvSpPr>
            <a:spLocks noGrp="1"/>
          </p:cNvSpPr>
          <p:nvPr>
            <p:ph type="dt" sz="half" idx="10"/>
          </p:nvPr>
        </p:nvSpPr>
        <p:spPr/>
        <p:txBody>
          <a:bodyPr/>
          <a:lstStyle/>
          <a:p>
            <a:fld id="{97ED5093-1FBB-0E42-B3C5-7413DD7C95DA}" type="datetimeFigureOut">
              <a:rPr lang="en-US" smtClean="0"/>
              <a:t>4/17/26</a:t>
            </a:fld>
            <a:endParaRPr lang="en-US"/>
          </a:p>
        </p:txBody>
      </p:sp>
      <p:sp>
        <p:nvSpPr>
          <p:cNvPr id="5" name="Footer Placeholder 4">
            <a:extLst>
              <a:ext uri="{FF2B5EF4-FFF2-40B4-BE49-F238E27FC236}">
                <a16:creationId xmlns:a16="http://schemas.microsoft.com/office/drawing/2014/main" id="{ABFA6917-0FD7-20A6-1A85-F4853CFFAF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709DBA-A8DE-5600-EDA8-18FE09978E7D}"/>
              </a:ext>
            </a:extLst>
          </p:cNvPr>
          <p:cNvSpPr>
            <a:spLocks noGrp="1"/>
          </p:cNvSpPr>
          <p:nvPr>
            <p:ph type="sldNum" sz="quarter" idx="12"/>
          </p:nvPr>
        </p:nvSpPr>
        <p:spPr/>
        <p:txBody>
          <a:bodyPr/>
          <a:lstStyle/>
          <a:p>
            <a:fld id="{5D4F6C65-18CB-1146-838F-F06A499F9E4E}" type="slidenum">
              <a:rPr lang="en-US" smtClean="0"/>
              <a:t>‹#›</a:t>
            </a:fld>
            <a:endParaRPr lang="en-US"/>
          </a:p>
        </p:txBody>
      </p:sp>
    </p:spTree>
    <p:extLst>
      <p:ext uri="{BB962C8B-B14F-4D97-AF65-F5344CB8AC3E}">
        <p14:creationId xmlns:p14="http://schemas.microsoft.com/office/powerpoint/2010/main" val="38908235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1B326-6BEF-307B-3460-04B659AB471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ACE24646-45E6-A35E-1BE2-2EB7DC03F3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BA2D006-FE46-7866-2995-698760152EF6}"/>
              </a:ext>
            </a:extLst>
          </p:cNvPr>
          <p:cNvSpPr>
            <a:spLocks noGrp="1"/>
          </p:cNvSpPr>
          <p:nvPr>
            <p:ph type="dt" sz="half" idx="10"/>
          </p:nvPr>
        </p:nvSpPr>
        <p:spPr/>
        <p:txBody>
          <a:bodyPr/>
          <a:lstStyle/>
          <a:p>
            <a:fld id="{97ED5093-1FBB-0E42-B3C5-7413DD7C95DA}" type="datetimeFigureOut">
              <a:rPr lang="en-US" smtClean="0"/>
              <a:t>4/17/26</a:t>
            </a:fld>
            <a:endParaRPr lang="en-US"/>
          </a:p>
        </p:txBody>
      </p:sp>
      <p:sp>
        <p:nvSpPr>
          <p:cNvPr id="5" name="Footer Placeholder 4">
            <a:extLst>
              <a:ext uri="{FF2B5EF4-FFF2-40B4-BE49-F238E27FC236}">
                <a16:creationId xmlns:a16="http://schemas.microsoft.com/office/drawing/2014/main" id="{7602BDA5-8D2E-B106-50A2-D68CC95746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C983CF-84B1-D679-A6A7-00829195DF45}"/>
              </a:ext>
            </a:extLst>
          </p:cNvPr>
          <p:cNvSpPr>
            <a:spLocks noGrp="1"/>
          </p:cNvSpPr>
          <p:nvPr>
            <p:ph type="sldNum" sz="quarter" idx="12"/>
          </p:nvPr>
        </p:nvSpPr>
        <p:spPr/>
        <p:txBody>
          <a:bodyPr/>
          <a:lstStyle/>
          <a:p>
            <a:fld id="{5D4F6C65-18CB-1146-838F-F06A499F9E4E}" type="slidenum">
              <a:rPr lang="en-US" smtClean="0"/>
              <a:t>‹#›</a:t>
            </a:fld>
            <a:endParaRPr lang="en-US"/>
          </a:p>
        </p:txBody>
      </p:sp>
    </p:spTree>
    <p:extLst>
      <p:ext uri="{BB962C8B-B14F-4D97-AF65-F5344CB8AC3E}">
        <p14:creationId xmlns:p14="http://schemas.microsoft.com/office/powerpoint/2010/main" val="3996024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6DE9E-9C97-2D73-EDF8-A77A07A06EF8}"/>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511B1D2-1443-F138-FCF7-2D2B6569864D}"/>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874B20EC-573E-0F5B-EA4A-7760BE7D1AA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B400948F-4BBA-FBFC-5526-40E313413E95}"/>
              </a:ext>
            </a:extLst>
          </p:cNvPr>
          <p:cNvSpPr>
            <a:spLocks noGrp="1"/>
          </p:cNvSpPr>
          <p:nvPr>
            <p:ph type="dt" sz="half" idx="10"/>
          </p:nvPr>
        </p:nvSpPr>
        <p:spPr/>
        <p:txBody>
          <a:bodyPr/>
          <a:lstStyle/>
          <a:p>
            <a:fld id="{97ED5093-1FBB-0E42-B3C5-7413DD7C95DA}" type="datetimeFigureOut">
              <a:rPr lang="en-US" smtClean="0"/>
              <a:t>4/17/26</a:t>
            </a:fld>
            <a:endParaRPr lang="en-US"/>
          </a:p>
        </p:txBody>
      </p:sp>
      <p:sp>
        <p:nvSpPr>
          <p:cNvPr id="6" name="Footer Placeholder 5">
            <a:extLst>
              <a:ext uri="{FF2B5EF4-FFF2-40B4-BE49-F238E27FC236}">
                <a16:creationId xmlns:a16="http://schemas.microsoft.com/office/drawing/2014/main" id="{D5EB4D8B-A488-D4E3-A845-4E0AD3EA5C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813475-24A8-EDDC-2B52-031CF5FA709E}"/>
              </a:ext>
            </a:extLst>
          </p:cNvPr>
          <p:cNvSpPr>
            <a:spLocks noGrp="1"/>
          </p:cNvSpPr>
          <p:nvPr>
            <p:ph type="sldNum" sz="quarter" idx="12"/>
          </p:nvPr>
        </p:nvSpPr>
        <p:spPr/>
        <p:txBody>
          <a:bodyPr/>
          <a:lstStyle/>
          <a:p>
            <a:fld id="{5D4F6C65-18CB-1146-838F-F06A499F9E4E}" type="slidenum">
              <a:rPr lang="en-US" smtClean="0"/>
              <a:t>‹#›</a:t>
            </a:fld>
            <a:endParaRPr lang="en-US"/>
          </a:p>
        </p:txBody>
      </p:sp>
    </p:spTree>
    <p:extLst>
      <p:ext uri="{BB962C8B-B14F-4D97-AF65-F5344CB8AC3E}">
        <p14:creationId xmlns:p14="http://schemas.microsoft.com/office/powerpoint/2010/main" val="2435118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401F5-3610-D9D0-6928-7A99BDD341B7}"/>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61981C6-5DAC-2536-4FC4-640076201DE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7598C85-4471-F858-08B0-58BDC6A44E54}"/>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D9D3CC5-D46C-6B39-2730-4139537D87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18DC29F-6131-1528-B3B7-3005EC58D22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06712529-E51A-0005-08BB-EFEFA0DA30B8}"/>
              </a:ext>
            </a:extLst>
          </p:cNvPr>
          <p:cNvSpPr>
            <a:spLocks noGrp="1"/>
          </p:cNvSpPr>
          <p:nvPr>
            <p:ph type="dt" sz="half" idx="10"/>
          </p:nvPr>
        </p:nvSpPr>
        <p:spPr/>
        <p:txBody>
          <a:bodyPr/>
          <a:lstStyle/>
          <a:p>
            <a:fld id="{97ED5093-1FBB-0E42-B3C5-7413DD7C95DA}" type="datetimeFigureOut">
              <a:rPr lang="en-US" smtClean="0"/>
              <a:t>4/17/26</a:t>
            </a:fld>
            <a:endParaRPr lang="en-US"/>
          </a:p>
        </p:txBody>
      </p:sp>
      <p:sp>
        <p:nvSpPr>
          <p:cNvPr id="8" name="Footer Placeholder 7">
            <a:extLst>
              <a:ext uri="{FF2B5EF4-FFF2-40B4-BE49-F238E27FC236}">
                <a16:creationId xmlns:a16="http://schemas.microsoft.com/office/drawing/2014/main" id="{4A5E2E34-C480-E25F-EB3D-BCB1E121856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F230984-F30D-18BD-EFE7-F8EBC3A0A5E5}"/>
              </a:ext>
            </a:extLst>
          </p:cNvPr>
          <p:cNvSpPr>
            <a:spLocks noGrp="1"/>
          </p:cNvSpPr>
          <p:nvPr>
            <p:ph type="sldNum" sz="quarter" idx="12"/>
          </p:nvPr>
        </p:nvSpPr>
        <p:spPr/>
        <p:txBody>
          <a:bodyPr/>
          <a:lstStyle/>
          <a:p>
            <a:fld id="{5D4F6C65-18CB-1146-838F-F06A499F9E4E}" type="slidenum">
              <a:rPr lang="en-US" smtClean="0"/>
              <a:t>‹#›</a:t>
            </a:fld>
            <a:endParaRPr lang="en-US"/>
          </a:p>
        </p:txBody>
      </p:sp>
    </p:spTree>
    <p:extLst>
      <p:ext uri="{BB962C8B-B14F-4D97-AF65-F5344CB8AC3E}">
        <p14:creationId xmlns:p14="http://schemas.microsoft.com/office/powerpoint/2010/main" val="3776754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CC34A-C340-CC45-5763-8E7D4B505E2D}"/>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E4777471-8134-56D6-69B3-068A6B641EC5}"/>
              </a:ext>
            </a:extLst>
          </p:cNvPr>
          <p:cNvSpPr>
            <a:spLocks noGrp="1"/>
          </p:cNvSpPr>
          <p:nvPr>
            <p:ph type="dt" sz="half" idx="10"/>
          </p:nvPr>
        </p:nvSpPr>
        <p:spPr/>
        <p:txBody>
          <a:bodyPr/>
          <a:lstStyle/>
          <a:p>
            <a:fld id="{97ED5093-1FBB-0E42-B3C5-7413DD7C95DA}" type="datetimeFigureOut">
              <a:rPr lang="en-US" smtClean="0"/>
              <a:t>4/17/26</a:t>
            </a:fld>
            <a:endParaRPr lang="en-US"/>
          </a:p>
        </p:txBody>
      </p:sp>
      <p:sp>
        <p:nvSpPr>
          <p:cNvPr id="4" name="Footer Placeholder 3">
            <a:extLst>
              <a:ext uri="{FF2B5EF4-FFF2-40B4-BE49-F238E27FC236}">
                <a16:creationId xmlns:a16="http://schemas.microsoft.com/office/drawing/2014/main" id="{5AEB9939-ACFD-B688-311F-B39C1B07C26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8BE698B-657B-BB3F-C2B7-BA6BE6AB3958}"/>
              </a:ext>
            </a:extLst>
          </p:cNvPr>
          <p:cNvSpPr>
            <a:spLocks noGrp="1"/>
          </p:cNvSpPr>
          <p:nvPr>
            <p:ph type="sldNum" sz="quarter" idx="12"/>
          </p:nvPr>
        </p:nvSpPr>
        <p:spPr/>
        <p:txBody>
          <a:bodyPr/>
          <a:lstStyle/>
          <a:p>
            <a:fld id="{5D4F6C65-18CB-1146-838F-F06A499F9E4E}" type="slidenum">
              <a:rPr lang="en-US" smtClean="0"/>
              <a:t>‹#›</a:t>
            </a:fld>
            <a:endParaRPr lang="en-US"/>
          </a:p>
        </p:txBody>
      </p:sp>
    </p:spTree>
    <p:extLst>
      <p:ext uri="{BB962C8B-B14F-4D97-AF65-F5344CB8AC3E}">
        <p14:creationId xmlns:p14="http://schemas.microsoft.com/office/powerpoint/2010/main" val="205803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1EE65E-4C6C-5793-EC5A-B3F3EB87386A}"/>
              </a:ext>
            </a:extLst>
          </p:cNvPr>
          <p:cNvSpPr>
            <a:spLocks noGrp="1"/>
          </p:cNvSpPr>
          <p:nvPr>
            <p:ph type="dt" sz="half" idx="10"/>
          </p:nvPr>
        </p:nvSpPr>
        <p:spPr/>
        <p:txBody>
          <a:bodyPr/>
          <a:lstStyle/>
          <a:p>
            <a:fld id="{97ED5093-1FBB-0E42-B3C5-7413DD7C95DA}" type="datetimeFigureOut">
              <a:rPr lang="en-US" smtClean="0"/>
              <a:t>4/17/26</a:t>
            </a:fld>
            <a:endParaRPr lang="en-US"/>
          </a:p>
        </p:txBody>
      </p:sp>
      <p:sp>
        <p:nvSpPr>
          <p:cNvPr id="3" name="Footer Placeholder 2">
            <a:extLst>
              <a:ext uri="{FF2B5EF4-FFF2-40B4-BE49-F238E27FC236}">
                <a16:creationId xmlns:a16="http://schemas.microsoft.com/office/drawing/2014/main" id="{6FFD970C-2D97-20DC-3F6B-AED89A63044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6565775-7CBC-7B69-3FA6-8997AD44D1CF}"/>
              </a:ext>
            </a:extLst>
          </p:cNvPr>
          <p:cNvSpPr>
            <a:spLocks noGrp="1"/>
          </p:cNvSpPr>
          <p:nvPr>
            <p:ph type="sldNum" sz="quarter" idx="12"/>
          </p:nvPr>
        </p:nvSpPr>
        <p:spPr/>
        <p:txBody>
          <a:bodyPr/>
          <a:lstStyle/>
          <a:p>
            <a:fld id="{5D4F6C65-18CB-1146-838F-F06A499F9E4E}" type="slidenum">
              <a:rPr lang="en-US" smtClean="0"/>
              <a:t>‹#›</a:t>
            </a:fld>
            <a:endParaRPr lang="en-US"/>
          </a:p>
        </p:txBody>
      </p:sp>
    </p:spTree>
    <p:extLst>
      <p:ext uri="{BB962C8B-B14F-4D97-AF65-F5344CB8AC3E}">
        <p14:creationId xmlns:p14="http://schemas.microsoft.com/office/powerpoint/2010/main" val="2727568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0C660-A0A7-4077-98E9-5453AA82514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6A5626D-4324-3989-0DAC-8F399335F4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6A9F2F24-8812-DFD4-BBD0-B125CCC08A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D8350A3-03F4-A629-6E77-2140BEF11668}"/>
              </a:ext>
            </a:extLst>
          </p:cNvPr>
          <p:cNvSpPr>
            <a:spLocks noGrp="1"/>
          </p:cNvSpPr>
          <p:nvPr>
            <p:ph type="dt" sz="half" idx="10"/>
          </p:nvPr>
        </p:nvSpPr>
        <p:spPr/>
        <p:txBody>
          <a:bodyPr/>
          <a:lstStyle/>
          <a:p>
            <a:fld id="{97ED5093-1FBB-0E42-B3C5-7413DD7C95DA}" type="datetimeFigureOut">
              <a:rPr lang="en-US" smtClean="0"/>
              <a:t>4/17/26</a:t>
            </a:fld>
            <a:endParaRPr lang="en-US"/>
          </a:p>
        </p:txBody>
      </p:sp>
      <p:sp>
        <p:nvSpPr>
          <p:cNvPr id="6" name="Footer Placeholder 5">
            <a:extLst>
              <a:ext uri="{FF2B5EF4-FFF2-40B4-BE49-F238E27FC236}">
                <a16:creationId xmlns:a16="http://schemas.microsoft.com/office/drawing/2014/main" id="{4A0948E9-6F5F-1823-9349-946F35E14F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CA2FEB-A968-BDB4-A08D-81BB47C77057}"/>
              </a:ext>
            </a:extLst>
          </p:cNvPr>
          <p:cNvSpPr>
            <a:spLocks noGrp="1"/>
          </p:cNvSpPr>
          <p:nvPr>
            <p:ph type="sldNum" sz="quarter" idx="12"/>
          </p:nvPr>
        </p:nvSpPr>
        <p:spPr/>
        <p:txBody>
          <a:bodyPr/>
          <a:lstStyle/>
          <a:p>
            <a:fld id="{5D4F6C65-18CB-1146-838F-F06A499F9E4E}" type="slidenum">
              <a:rPr lang="en-US" smtClean="0"/>
              <a:t>‹#›</a:t>
            </a:fld>
            <a:endParaRPr lang="en-US"/>
          </a:p>
        </p:txBody>
      </p:sp>
    </p:spTree>
    <p:extLst>
      <p:ext uri="{BB962C8B-B14F-4D97-AF65-F5344CB8AC3E}">
        <p14:creationId xmlns:p14="http://schemas.microsoft.com/office/powerpoint/2010/main" val="2208802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5F9D2-5DA1-0F4B-C237-6F47629AA13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6C8BF019-773F-8CFF-906C-3BEB8A9067F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D802EDE-27DF-D232-51F3-6669F9E804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3DE2A26-AA4D-B7C0-6431-8BBC80E4D058}"/>
              </a:ext>
            </a:extLst>
          </p:cNvPr>
          <p:cNvSpPr>
            <a:spLocks noGrp="1"/>
          </p:cNvSpPr>
          <p:nvPr>
            <p:ph type="dt" sz="half" idx="10"/>
          </p:nvPr>
        </p:nvSpPr>
        <p:spPr/>
        <p:txBody>
          <a:bodyPr/>
          <a:lstStyle/>
          <a:p>
            <a:fld id="{97ED5093-1FBB-0E42-B3C5-7413DD7C95DA}" type="datetimeFigureOut">
              <a:rPr lang="en-US" smtClean="0"/>
              <a:t>4/17/26</a:t>
            </a:fld>
            <a:endParaRPr lang="en-US"/>
          </a:p>
        </p:txBody>
      </p:sp>
      <p:sp>
        <p:nvSpPr>
          <p:cNvPr id="6" name="Footer Placeholder 5">
            <a:extLst>
              <a:ext uri="{FF2B5EF4-FFF2-40B4-BE49-F238E27FC236}">
                <a16:creationId xmlns:a16="http://schemas.microsoft.com/office/drawing/2014/main" id="{6F9B5C69-132E-14B4-578C-DDC314237A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4254A8-7D44-A21E-8544-40B0D7729A55}"/>
              </a:ext>
            </a:extLst>
          </p:cNvPr>
          <p:cNvSpPr>
            <a:spLocks noGrp="1"/>
          </p:cNvSpPr>
          <p:nvPr>
            <p:ph type="sldNum" sz="quarter" idx="12"/>
          </p:nvPr>
        </p:nvSpPr>
        <p:spPr/>
        <p:txBody>
          <a:bodyPr/>
          <a:lstStyle/>
          <a:p>
            <a:fld id="{5D4F6C65-18CB-1146-838F-F06A499F9E4E}" type="slidenum">
              <a:rPr lang="en-US" smtClean="0"/>
              <a:t>‹#›</a:t>
            </a:fld>
            <a:endParaRPr lang="en-US"/>
          </a:p>
        </p:txBody>
      </p:sp>
    </p:spTree>
    <p:extLst>
      <p:ext uri="{BB962C8B-B14F-4D97-AF65-F5344CB8AC3E}">
        <p14:creationId xmlns:p14="http://schemas.microsoft.com/office/powerpoint/2010/main" val="2304623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C5069-1D42-C7ED-FE0E-7D3A3C026E76}"/>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29A113FC-88B9-443F-CC35-053732A2127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D48928E-E2FA-C544-44C2-4559E1692D86}"/>
              </a:ext>
            </a:extLst>
          </p:cNvPr>
          <p:cNvSpPr>
            <a:spLocks noGrp="1"/>
          </p:cNvSpPr>
          <p:nvPr>
            <p:ph type="dt" sz="half" idx="10"/>
          </p:nvPr>
        </p:nvSpPr>
        <p:spPr/>
        <p:txBody>
          <a:bodyPr/>
          <a:lstStyle/>
          <a:p>
            <a:fld id="{97ED5093-1FBB-0E42-B3C5-7413DD7C95DA}" type="datetimeFigureOut">
              <a:rPr lang="en-US" smtClean="0"/>
              <a:t>4/17/26</a:t>
            </a:fld>
            <a:endParaRPr lang="en-US"/>
          </a:p>
        </p:txBody>
      </p:sp>
      <p:sp>
        <p:nvSpPr>
          <p:cNvPr id="5" name="Footer Placeholder 4">
            <a:extLst>
              <a:ext uri="{FF2B5EF4-FFF2-40B4-BE49-F238E27FC236}">
                <a16:creationId xmlns:a16="http://schemas.microsoft.com/office/drawing/2014/main" id="{C3472547-10A8-7361-7337-D2DB96E444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B56C77-413A-220E-F032-522A87B73A54}"/>
              </a:ext>
            </a:extLst>
          </p:cNvPr>
          <p:cNvSpPr>
            <a:spLocks noGrp="1"/>
          </p:cNvSpPr>
          <p:nvPr>
            <p:ph type="sldNum" sz="quarter" idx="12"/>
          </p:nvPr>
        </p:nvSpPr>
        <p:spPr/>
        <p:txBody>
          <a:bodyPr/>
          <a:lstStyle/>
          <a:p>
            <a:fld id="{5D4F6C65-18CB-1146-838F-F06A499F9E4E}" type="slidenum">
              <a:rPr lang="en-US" smtClean="0"/>
              <a:t>‹#›</a:t>
            </a:fld>
            <a:endParaRPr lang="en-US"/>
          </a:p>
        </p:txBody>
      </p:sp>
    </p:spTree>
    <p:extLst>
      <p:ext uri="{BB962C8B-B14F-4D97-AF65-F5344CB8AC3E}">
        <p14:creationId xmlns:p14="http://schemas.microsoft.com/office/powerpoint/2010/main" val="1033552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7E69ECB-3C46-6416-AAC7-06D72CB2B821}"/>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F217083-02AB-8B79-12CD-51EF10D9C01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259088A-975B-37FF-6F6B-B0BCAFBDD168}"/>
              </a:ext>
            </a:extLst>
          </p:cNvPr>
          <p:cNvSpPr>
            <a:spLocks noGrp="1"/>
          </p:cNvSpPr>
          <p:nvPr>
            <p:ph type="dt" sz="half" idx="10"/>
          </p:nvPr>
        </p:nvSpPr>
        <p:spPr/>
        <p:txBody>
          <a:bodyPr/>
          <a:lstStyle/>
          <a:p>
            <a:fld id="{97ED5093-1FBB-0E42-B3C5-7413DD7C95DA}" type="datetimeFigureOut">
              <a:rPr lang="en-US" smtClean="0"/>
              <a:t>4/17/26</a:t>
            </a:fld>
            <a:endParaRPr lang="en-US"/>
          </a:p>
        </p:txBody>
      </p:sp>
      <p:sp>
        <p:nvSpPr>
          <p:cNvPr id="5" name="Footer Placeholder 4">
            <a:extLst>
              <a:ext uri="{FF2B5EF4-FFF2-40B4-BE49-F238E27FC236}">
                <a16:creationId xmlns:a16="http://schemas.microsoft.com/office/drawing/2014/main" id="{5AC5CCF4-EB2D-0B82-813D-7D102B0D83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11880E-38F8-C5A9-AB24-11792F9252B0}"/>
              </a:ext>
            </a:extLst>
          </p:cNvPr>
          <p:cNvSpPr>
            <a:spLocks noGrp="1"/>
          </p:cNvSpPr>
          <p:nvPr>
            <p:ph type="sldNum" sz="quarter" idx="12"/>
          </p:nvPr>
        </p:nvSpPr>
        <p:spPr/>
        <p:txBody>
          <a:bodyPr/>
          <a:lstStyle/>
          <a:p>
            <a:fld id="{5D4F6C65-18CB-1146-838F-F06A499F9E4E}" type="slidenum">
              <a:rPr lang="en-US" smtClean="0"/>
              <a:t>‹#›</a:t>
            </a:fld>
            <a:endParaRPr lang="en-US"/>
          </a:p>
        </p:txBody>
      </p:sp>
    </p:spTree>
    <p:extLst>
      <p:ext uri="{BB962C8B-B14F-4D97-AF65-F5344CB8AC3E}">
        <p14:creationId xmlns:p14="http://schemas.microsoft.com/office/powerpoint/2010/main" val="538915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7C1F49-1F7F-52D6-DDFD-B3B908B74F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BC25630-FC4C-2D59-0401-11B722EB24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5019CD6-61A3-7565-FD99-CD85C2DAF5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ED5093-1FBB-0E42-B3C5-7413DD7C95DA}" type="datetimeFigureOut">
              <a:rPr lang="en-US" smtClean="0"/>
              <a:t>4/17/26</a:t>
            </a:fld>
            <a:endParaRPr lang="en-US"/>
          </a:p>
        </p:txBody>
      </p:sp>
      <p:sp>
        <p:nvSpPr>
          <p:cNvPr id="5" name="Footer Placeholder 4">
            <a:extLst>
              <a:ext uri="{FF2B5EF4-FFF2-40B4-BE49-F238E27FC236}">
                <a16:creationId xmlns:a16="http://schemas.microsoft.com/office/drawing/2014/main" id="{5BC84599-FDD8-E89B-A114-2267352EFA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BF41190-8FE1-50DB-E203-EACFF276DF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4F6C65-18CB-1146-838F-F06A499F9E4E}" type="slidenum">
              <a:rPr lang="en-US" smtClean="0"/>
              <a:t>‹#›</a:t>
            </a:fld>
            <a:endParaRPr lang="en-US"/>
          </a:p>
        </p:txBody>
      </p:sp>
    </p:spTree>
    <p:extLst>
      <p:ext uri="{BB962C8B-B14F-4D97-AF65-F5344CB8AC3E}">
        <p14:creationId xmlns:p14="http://schemas.microsoft.com/office/powerpoint/2010/main" val="2311226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file:////Users/decfl/Library/Group%20Containers/UBF8T346G9.ms/WebArchiveCopyPasteTempFiles/com.microsoft.Word/DgGDY6fXUAA0lWL.jpg" TargetMode="External"/><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AF10C6EA-5AB1-3DC7-5495-6BCB758A6BBA}"/>
              </a:ext>
            </a:extLst>
          </p:cNvPr>
          <p:cNvSpPr>
            <a:spLocks noGrp="1"/>
          </p:cNvSpPr>
          <p:nvPr>
            <p:ph type="ctrTitle"/>
          </p:nvPr>
        </p:nvSpPr>
        <p:spPr>
          <a:xfrm>
            <a:off x="1365422" y="772941"/>
            <a:ext cx="9261390" cy="1470025"/>
          </a:xfrm>
        </p:spPr>
        <p:txBody>
          <a:bodyPr>
            <a:normAutofit fontScale="90000"/>
          </a:bodyPr>
          <a:lstStyle/>
          <a:p>
            <a:pPr eaLnBrk="1" hangingPunct="1"/>
            <a:r>
              <a:rPr lang="en-GB" b="1" dirty="0">
                <a:solidFill>
                  <a:schemeClr val="bg1"/>
                </a:solidFill>
              </a:rPr>
              <a:t>How to Care for Your Pastor</a:t>
            </a:r>
            <a:br>
              <a:rPr lang="en-GB" dirty="0">
                <a:solidFill>
                  <a:schemeClr val="bg1"/>
                </a:solidFill>
              </a:rPr>
            </a:br>
            <a:endParaRPr lang="en-GB" altLang="en-US" dirty="0">
              <a:solidFill>
                <a:schemeClr val="bg1"/>
              </a:solidFill>
            </a:endParaRPr>
          </a:p>
        </p:txBody>
      </p:sp>
      <p:pic>
        <p:nvPicPr>
          <p:cNvPr id="5" name="Picture 4">
            <a:extLst>
              <a:ext uri="{FF2B5EF4-FFF2-40B4-BE49-F238E27FC236}">
                <a16:creationId xmlns:a16="http://schemas.microsoft.com/office/drawing/2014/main" id="{2C6F650D-9F2A-825C-7E2E-D3874F8AF874}"/>
              </a:ext>
            </a:extLst>
          </p:cNvPr>
          <p:cNvPicPr>
            <a:picLocks noChangeAspect="1"/>
          </p:cNvPicPr>
          <p:nvPr/>
        </p:nvPicPr>
        <p:blipFill>
          <a:blip r:embed="rId2"/>
          <a:stretch>
            <a:fillRect/>
          </a:stretch>
        </p:blipFill>
        <p:spPr>
          <a:xfrm>
            <a:off x="4882978" y="1587500"/>
            <a:ext cx="1676400" cy="1841500"/>
          </a:xfrm>
          <a:prstGeom prst="rect">
            <a:avLst/>
          </a:prstGeom>
        </p:spPr>
      </p:pic>
    </p:spTree>
    <p:extLst>
      <p:ext uri="{BB962C8B-B14F-4D97-AF65-F5344CB8AC3E}">
        <p14:creationId xmlns:p14="http://schemas.microsoft.com/office/powerpoint/2010/main" val="24589207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D1BBB70-33A5-E1C8-7F5C-F7F77BD6427E}"/>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448BC98A-BE9F-FD42-FCE7-862843A9415B}"/>
              </a:ext>
            </a:extLst>
          </p:cNvPr>
          <p:cNvSpPr>
            <a:spLocks noGrp="1"/>
          </p:cNvSpPr>
          <p:nvPr>
            <p:ph type="ctrTitle"/>
          </p:nvPr>
        </p:nvSpPr>
        <p:spPr>
          <a:xfrm>
            <a:off x="1365422" y="772941"/>
            <a:ext cx="9261390" cy="1470025"/>
          </a:xfrm>
        </p:spPr>
        <p:txBody>
          <a:bodyPr>
            <a:normAutofit fontScale="90000"/>
          </a:bodyPr>
          <a:lstStyle/>
          <a:p>
            <a:pPr eaLnBrk="1" hangingPunct="1"/>
            <a:r>
              <a:rPr lang="en-GB" b="1" dirty="0">
                <a:solidFill>
                  <a:schemeClr val="bg1"/>
                </a:solidFill>
              </a:rPr>
              <a:t>How to Care for Your Pastor</a:t>
            </a:r>
            <a:br>
              <a:rPr lang="en-GB" dirty="0">
                <a:solidFill>
                  <a:schemeClr val="bg1"/>
                </a:solidFill>
              </a:rPr>
            </a:br>
            <a:endParaRPr lang="en-GB" altLang="en-US" dirty="0">
              <a:solidFill>
                <a:schemeClr val="bg1"/>
              </a:solidFill>
            </a:endParaRPr>
          </a:p>
        </p:txBody>
      </p:sp>
      <p:sp>
        <p:nvSpPr>
          <p:cNvPr id="2" name="Rectangle 3">
            <a:extLst>
              <a:ext uri="{FF2B5EF4-FFF2-40B4-BE49-F238E27FC236}">
                <a16:creationId xmlns:a16="http://schemas.microsoft.com/office/drawing/2014/main" id="{841C89EB-10A2-4F83-1B97-923C88BA612A}"/>
              </a:ext>
            </a:extLst>
          </p:cNvPr>
          <p:cNvSpPr>
            <a:spLocks noGrp="1" noChangeArrowheads="1"/>
          </p:cNvSpPr>
          <p:nvPr>
            <p:ph type="subTitle" idx="1"/>
          </p:nvPr>
        </p:nvSpPr>
        <p:spPr>
          <a:xfrm>
            <a:off x="887234" y="1676400"/>
            <a:ext cx="9467727" cy="1752600"/>
          </a:xfrm>
        </p:spPr>
        <p:txBody>
          <a:bodyPr rtlCol="0">
            <a:normAutofit fontScale="70000" lnSpcReduction="20000"/>
          </a:bodyPr>
          <a:lstStyle/>
          <a:p>
            <a:pPr eaLnBrk="1" fontAlgn="auto" hangingPunct="1">
              <a:spcAft>
                <a:spcPts val="0"/>
              </a:spcAft>
              <a:defRPr/>
            </a:pPr>
            <a:r>
              <a:rPr lang="en-GB" sz="4400" i="1" dirty="0">
                <a:solidFill>
                  <a:srgbClr val="FFFF00"/>
                </a:solidFill>
              </a:rPr>
              <a:t>“Now we ask you, brothers and sisters, to acknowledge those who work hard among you, who are over you in the Lord and who admonish you. Hold them in the highest regard in love because of their work. Live in peace with each other.” 1 Thessalonians 5:12–13</a:t>
            </a:r>
            <a:endParaRPr lang="en-GB" sz="4400" dirty="0">
              <a:solidFill>
                <a:srgbClr val="FFFF00"/>
              </a:solidFill>
            </a:endParaRPr>
          </a:p>
          <a:p>
            <a:pPr eaLnBrk="1" fontAlgn="auto" hangingPunct="1">
              <a:spcAft>
                <a:spcPts val="0"/>
              </a:spcAft>
              <a:defRPr/>
            </a:pPr>
            <a:endParaRPr lang="en-GB" dirty="0"/>
          </a:p>
        </p:txBody>
      </p:sp>
    </p:spTree>
    <p:extLst>
      <p:ext uri="{BB962C8B-B14F-4D97-AF65-F5344CB8AC3E}">
        <p14:creationId xmlns:p14="http://schemas.microsoft.com/office/powerpoint/2010/main" val="2575080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BC83CD2-BDC5-FDD7-45FD-C87B12167181}"/>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601AFAE1-E0D4-C10E-5E0D-EC01F3F5E6B7}"/>
              </a:ext>
            </a:extLst>
          </p:cNvPr>
          <p:cNvSpPr>
            <a:spLocks noGrp="1"/>
          </p:cNvSpPr>
          <p:nvPr>
            <p:ph type="ctrTitle"/>
          </p:nvPr>
        </p:nvSpPr>
        <p:spPr>
          <a:xfrm>
            <a:off x="1365422" y="772941"/>
            <a:ext cx="9261390" cy="1470025"/>
          </a:xfrm>
        </p:spPr>
        <p:txBody>
          <a:bodyPr>
            <a:normAutofit fontScale="90000"/>
          </a:bodyPr>
          <a:lstStyle/>
          <a:p>
            <a:pPr eaLnBrk="1" hangingPunct="1"/>
            <a:r>
              <a:rPr lang="en-GB" b="1" dirty="0">
                <a:solidFill>
                  <a:schemeClr val="bg1"/>
                </a:solidFill>
              </a:rPr>
              <a:t>How to Care for Your Pastor</a:t>
            </a:r>
            <a:br>
              <a:rPr lang="en-GB" dirty="0">
                <a:solidFill>
                  <a:schemeClr val="bg1"/>
                </a:solidFill>
              </a:rPr>
            </a:br>
            <a:endParaRPr lang="en-GB" altLang="en-US" dirty="0">
              <a:solidFill>
                <a:schemeClr val="bg1"/>
              </a:solidFill>
            </a:endParaRPr>
          </a:p>
        </p:txBody>
      </p:sp>
      <p:sp>
        <p:nvSpPr>
          <p:cNvPr id="2" name="Rectangle 3">
            <a:extLst>
              <a:ext uri="{FF2B5EF4-FFF2-40B4-BE49-F238E27FC236}">
                <a16:creationId xmlns:a16="http://schemas.microsoft.com/office/drawing/2014/main" id="{9554397E-2BBF-7224-A56A-7543B6CC97FB}"/>
              </a:ext>
            </a:extLst>
          </p:cNvPr>
          <p:cNvSpPr>
            <a:spLocks noGrp="1" noChangeArrowheads="1"/>
          </p:cNvSpPr>
          <p:nvPr>
            <p:ph type="subTitle" idx="1"/>
          </p:nvPr>
        </p:nvSpPr>
        <p:spPr>
          <a:xfrm>
            <a:off x="887234" y="1676400"/>
            <a:ext cx="9467727" cy="1752600"/>
          </a:xfrm>
        </p:spPr>
        <p:txBody>
          <a:bodyPr rtlCol="0">
            <a:normAutofit fontScale="77500" lnSpcReduction="20000"/>
          </a:bodyPr>
          <a:lstStyle/>
          <a:p>
            <a:pPr eaLnBrk="1" fontAlgn="auto" hangingPunct="1">
              <a:spcAft>
                <a:spcPts val="0"/>
              </a:spcAft>
              <a:defRPr/>
            </a:pPr>
            <a:r>
              <a:rPr lang="en-GB" sz="4000" i="1" dirty="0">
                <a:solidFill>
                  <a:srgbClr val="FFFF00"/>
                </a:solidFill>
              </a:rPr>
              <a:t>“Now we ask you, brothers and sisters, to </a:t>
            </a:r>
            <a:r>
              <a:rPr lang="en-GB" sz="4000" i="1" dirty="0">
                <a:solidFill>
                  <a:srgbClr val="FF0000"/>
                </a:solidFill>
              </a:rPr>
              <a:t>acknowledge</a:t>
            </a:r>
            <a:r>
              <a:rPr lang="en-GB" sz="4000" i="1" dirty="0">
                <a:solidFill>
                  <a:srgbClr val="FFFF00"/>
                </a:solidFill>
              </a:rPr>
              <a:t> those who work hard among you, who are over you in the Lord and who admonish you. Hold them in the highest regard in love because of their work. Live in peace with each other.” 1 Thessalonians 5:12–13</a:t>
            </a:r>
            <a:endParaRPr lang="en-GB" sz="4000" dirty="0">
              <a:solidFill>
                <a:srgbClr val="FFFF00"/>
              </a:solidFill>
            </a:endParaRPr>
          </a:p>
          <a:p>
            <a:pPr eaLnBrk="1" fontAlgn="auto" hangingPunct="1">
              <a:spcAft>
                <a:spcPts val="0"/>
              </a:spcAft>
              <a:defRPr/>
            </a:pPr>
            <a:endParaRPr lang="en-GB" dirty="0"/>
          </a:p>
        </p:txBody>
      </p:sp>
      <p:sp>
        <p:nvSpPr>
          <p:cNvPr id="3" name="TextBox 2">
            <a:extLst>
              <a:ext uri="{FF2B5EF4-FFF2-40B4-BE49-F238E27FC236}">
                <a16:creationId xmlns:a16="http://schemas.microsoft.com/office/drawing/2014/main" id="{0616349C-409C-3971-6625-8FE278C1708C}"/>
              </a:ext>
            </a:extLst>
          </p:cNvPr>
          <p:cNvSpPr txBox="1"/>
          <p:nvPr/>
        </p:nvSpPr>
        <p:spPr>
          <a:xfrm>
            <a:off x="1074223" y="3411885"/>
            <a:ext cx="7922632" cy="1831271"/>
          </a:xfrm>
          <a:prstGeom prst="rect">
            <a:avLst/>
          </a:prstGeom>
          <a:noFill/>
        </p:spPr>
        <p:txBody>
          <a:bodyPr wrap="square">
            <a:spAutoFit/>
          </a:bodyPr>
          <a:lstStyle/>
          <a:p>
            <a:pPr lvl="1"/>
            <a:endParaRPr lang="en-GB" sz="1300" b="1" kern="100" dirty="0">
              <a:solidFill>
                <a:schemeClr val="bg1"/>
              </a:solidFill>
              <a:latin typeface="Times New Roman" panose="02020603050405020304" pitchFamily="18" charset="0"/>
              <a:ea typeface="Calibri" panose="020F0502020204030204" pitchFamily="34" charset="0"/>
              <a:cs typeface="Times New Roman (Body CS)"/>
            </a:endParaRPr>
          </a:p>
          <a:p>
            <a:r>
              <a:rPr lang="en-GB" sz="2800" b="1" kern="100" dirty="0">
                <a:solidFill>
                  <a:schemeClr val="bg1"/>
                </a:solidFill>
                <a:effectLst/>
                <a:ea typeface="Calibri" panose="020F0502020204030204" pitchFamily="34" charset="0"/>
              </a:rPr>
              <a:t>1. Respect your leaders - acknowledge / appreciate</a:t>
            </a:r>
          </a:p>
          <a:p>
            <a:r>
              <a:rPr lang="en-GB" sz="2400" kern="100" dirty="0">
                <a:solidFill>
                  <a:schemeClr val="bg1"/>
                </a:solidFill>
                <a:effectLst/>
                <a:ea typeface="Calibri" panose="020F0502020204030204" pitchFamily="34" charset="0"/>
              </a:rPr>
              <a:t> </a:t>
            </a:r>
          </a:p>
          <a:p>
            <a:r>
              <a:rPr lang="en-GB" sz="2400" kern="100" dirty="0">
                <a:solidFill>
                  <a:schemeClr val="bg1"/>
                </a:solidFill>
                <a:effectLst/>
                <a:ea typeface="Calibri" panose="020F0502020204030204" pitchFamily="34" charset="0"/>
              </a:rPr>
              <a:t> </a:t>
            </a:r>
          </a:p>
          <a:p>
            <a:endParaRPr lang="en-GB" sz="2400" kern="100" dirty="0">
              <a:solidFill>
                <a:schemeClr val="bg1"/>
              </a:solidFill>
              <a:effectLst/>
              <a:ea typeface="Calibri" panose="020F0502020204030204" pitchFamily="34" charset="0"/>
            </a:endParaRPr>
          </a:p>
        </p:txBody>
      </p:sp>
    </p:spTree>
    <p:extLst>
      <p:ext uri="{BB962C8B-B14F-4D97-AF65-F5344CB8AC3E}">
        <p14:creationId xmlns:p14="http://schemas.microsoft.com/office/powerpoint/2010/main" val="201318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5A77A77-DFCD-8DB4-66A4-41BCEE30D60A}"/>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3440592C-FEE4-78FA-17A5-C5AE2BD79166}"/>
              </a:ext>
            </a:extLst>
          </p:cNvPr>
          <p:cNvSpPr>
            <a:spLocks noGrp="1"/>
          </p:cNvSpPr>
          <p:nvPr>
            <p:ph type="ctrTitle"/>
          </p:nvPr>
        </p:nvSpPr>
        <p:spPr>
          <a:xfrm>
            <a:off x="1365422" y="772941"/>
            <a:ext cx="9261390" cy="1470025"/>
          </a:xfrm>
        </p:spPr>
        <p:txBody>
          <a:bodyPr>
            <a:normAutofit fontScale="90000"/>
          </a:bodyPr>
          <a:lstStyle/>
          <a:p>
            <a:pPr eaLnBrk="1" hangingPunct="1"/>
            <a:r>
              <a:rPr lang="en-GB" b="1" dirty="0">
                <a:solidFill>
                  <a:schemeClr val="bg1"/>
                </a:solidFill>
              </a:rPr>
              <a:t>How to Care for Your Pastor</a:t>
            </a:r>
            <a:br>
              <a:rPr lang="en-GB" dirty="0">
                <a:solidFill>
                  <a:schemeClr val="bg1"/>
                </a:solidFill>
              </a:rPr>
            </a:br>
            <a:endParaRPr lang="en-GB" altLang="en-US" dirty="0">
              <a:solidFill>
                <a:schemeClr val="bg1"/>
              </a:solidFill>
            </a:endParaRPr>
          </a:p>
        </p:txBody>
      </p:sp>
      <p:sp>
        <p:nvSpPr>
          <p:cNvPr id="2" name="Rectangle 3">
            <a:extLst>
              <a:ext uri="{FF2B5EF4-FFF2-40B4-BE49-F238E27FC236}">
                <a16:creationId xmlns:a16="http://schemas.microsoft.com/office/drawing/2014/main" id="{6F3B1E80-00F6-0684-F6CB-0CAF7AC16E0C}"/>
              </a:ext>
            </a:extLst>
          </p:cNvPr>
          <p:cNvSpPr>
            <a:spLocks noGrp="1" noChangeArrowheads="1"/>
          </p:cNvSpPr>
          <p:nvPr>
            <p:ph type="subTitle" idx="1"/>
          </p:nvPr>
        </p:nvSpPr>
        <p:spPr>
          <a:xfrm>
            <a:off x="887234" y="1676400"/>
            <a:ext cx="9467727" cy="1752600"/>
          </a:xfrm>
        </p:spPr>
        <p:txBody>
          <a:bodyPr rtlCol="0">
            <a:normAutofit fontScale="77500" lnSpcReduction="20000"/>
          </a:bodyPr>
          <a:lstStyle/>
          <a:p>
            <a:pPr eaLnBrk="1" fontAlgn="auto" hangingPunct="1">
              <a:spcAft>
                <a:spcPts val="0"/>
              </a:spcAft>
              <a:defRPr/>
            </a:pPr>
            <a:r>
              <a:rPr lang="en-GB" sz="4000" i="1" dirty="0">
                <a:solidFill>
                  <a:srgbClr val="FFFF00"/>
                </a:solidFill>
              </a:rPr>
              <a:t>“Now we ask you, brothers and sisters, to acknowledge those </a:t>
            </a:r>
            <a:r>
              <a:rPr lang="en-GB" sz="4000" i="1" dirty="0">
                <a:solidFill>
                  <a:srgbClr val="FF0000"/>
                </a:solidFill>
              </a:rPr>
              <a:t>who work hard among you</a:t>
            </a:r>
            <a:r>
              <a:rPr lang="en-GB" sz="4000" i="1" dirty="0">
                <a:solidFill>
                  <a:srgbClr val="FFFF00"/>
                </a:solidFill>
              </a:rPr>
              <a:t>, who are over you in the Lord and who admonish you. Hold them in the highest regard in love because of their work. Live in peace with each other.” 1 Thessalonians 5:12–13</a:t>
            </a:r>
            <a:endParaRPr lang="en-GB" sz="4000" dirty="0">
              <a:solidFill>
                <a:srgbClr val="FFFF00"/>
              </a:solidFill>
            </a:endParaRPr>
          </a:p>
          <a:p>
            <a:pPr eaLnBrk="1" fontAlgn="auto" hangingPunct="1">
              <a:spcAft>
                <a:spcPts val="0"/>
              </a:spcAft>
              <a:defRPr/>
            </a:pPr>
            <a:endParaRPr lang="en-GB" dirty="0"/>
          </a:p>
        </p:txBody>
      </p:sp>
      <p:sp>
        <p:nvSpPr>
          <p:cNvPr id="3" name="TextBox 2">
            <a:extLst>
              <a:ext uri="{FF2B5EF4-FFF2-40B4-BE49-F238E27FC236}">
                <a16:creationId xmlns:a16="http://schemas.microsoft.com/office/drawing/2014/main" id="{7900228E-5B39-1151-1E08-F2165EA5F326}"/>
              </a:ext>
            </a:extLst>
          </p:cNvPr>
          <p:cNvSpPr txBox="1"/>
          <p:nvPr/>
        </p:nvSpPr>
        <p:spPr>
          <a:xfrm>
            <a:off x="1074223" y="3411885"/>
            <a:ext cx="7561336" cy="1831271"/>
          </a:xfrm>
          <a:prstGeom prst="rect">
            <a:avLst/>
          </a:prstGeom>
          <a:noFill/>
        </p:spPr>
        <p:txBody>
          <a:bodyPr wrap="square">
            <a:spAutoFit/>
          </a:bodyPr>
          <a:lstStyle/>
          <a:p>
            <a:pPr lvl="1"/>
            <a:endParaRPr lang="en-GB" sz="1300" b="1" kern="100" dirty="0">
              <a:solidFill>
                <a:schemeClr val="bg1"/>
              </a:solidFill>
              <a:latin typeface="Times New Roman" panose="02020603050405020304" pitchFamily="18" charset="0"/>
              <a:ea typeface="Calibri" panose="020F0502020204030204" pitchFamily="34" charset="0"/>
              <a:cs typeface="Times New Roman (Body CS)"/>
            </a:endParaRPr>
          </a:p>
          <a:p>
            <a:r>
              <a:rPr lang="en-GB" sz="2800" kern="100" dirty="0">
                <a:solidFill>
                  <a:schemeClr val="bg1"/>
                </a:solidFill>
                <a:effectLst/>
                <a:ea typeface="Calibri" panose="020F0502020204030204" pitchFamily="34" charset="0"/>
              </a:rPr>
              <a:t> </a:t>
            </a:r>
            <a:r>
              <a:rPr lang="en-GB" sz="2800" b="1" kern="100" dirty="0">
                <a:solidFill>
                  <a:schemeClr val="bg1"/>
                </a:solidFill>
                <a:effectLst/>
                <a:ea typeface="Calibri" panose="020F0502020204030204" pitchFamily="34" charset="0"/>
              </a:rPr>
              <a:t>2. Respect their </a:t>
            </a:r>
            <a:r>
              <a:rPr lang="en-GB" sz="2800" b="1" kern="100" dirty="0">
                <a:solidFill>
                  <a:schemeClr val="bg1"/>
                </a:solidFill>
                <a:ea typeface="Calibri" panose="020F0502020204030204" pitchFamily="34" charset="0"/>
              </a:rPr>
              <a:t>h</a:t>
            </a:r>
            <a:r>
              <a:rPr lang="en-GB" sz="2800" b="1" kern="100" dirty="0">
                <a:solidFill>
                  <a:schemeClr val="bg1"/>
                </a:solidFill>
                <a:effectLst/>
                <a:ea typeface="Calibri" panose="020F0502020204030204" pitchFamily="34" charset="0"/>
              </a:rPr>
              <a:t>ard </a:t>
            </a:r>
            <a:r>
              <a:rPr lang="en-GB" sz="2800" b="1" kern="100" dirty="0">
                <a:solidFill>
                  <a:schemeClr val="bg1"/>
                </a:solidFill>
                <a:ea typeface="Calibri" panose="020F0502020204030204" pitchFamily="34" charset="0"/>
              </a:rPr>
              <a:t>w</a:t>
            </a:r>
            <a:r>
              <a:rPr lang="en-GB" sz="2800" b="1" kern="100" dirty="0">
                <a:solidFill>
                  <a:schemeClr val="bg1"/>
                </a:solidFill>
                <a:effectLst/>
                <a:ea typeface="Calibri" panose="020F0502020204030204" pitchFamily="34" charset="0"/>
              </a:rPr>
              <a:t>ork</a:t>
            </a:r>
            <a:endParaRPr lang="en-GB" sz="2800" kern="100" dirty="0">
              <a:solidFill>
                <a:schemeClr val="bg1"/>
              </a:solidFill>
              <a:effectLst/>
              <a:ea typeface="Calibri" panose="020F0502020204030204" pitchFamily="34" charset="0"/>
            </a:endParaRPr>
          </a:p>
          <a:p>
            <a:r>
              <a:rPr lang="en-GB" sz="2400" kern="100" dirty="0">
                <a:solidFill>
                  <a:schemeClr val="bg1"/>
                </a:solidFill>
                <a:effectLst/>
                <a:ea typeface="Calibri" panose="020F0502020204030204" pitchFamily="34" charset="0"/>
              </a:rPr>
              <a:t> </a:t>
            </a:r>
          </a:p>
          <a:p>
            <a:r>
              <a:rPr lang="en-GB" sz="2400" kern="100" dirty="0">
                <a:solidFill>
                  <a:schemeClr val="bg1"/>
                </a:solidFill>
                <a:effectLst/>
                <a:ea typeface="Calibri" panose="020F0502020204030204" pitchFamily="34" charset="0"/>
              </a:rPr>
              <a:t> </a:t>
            </a:r>
          </a:p>
          <a:p>
            <a:endParaRPr lang="en-GB" sz="2400" kern="100" dirty="0">
              <a:solidFill>
                <a:schemeClr val="bg1"/>
              </a:solidFill>
              <a:effectLst/>
              <a:ea typeface="Calibri" panose="020F0502020204030204" pitchFamily="34" charset="0"/>
            </a:endParaRPr>
          </a:p>
        </p:txBody>
      </p:sp>
    </p:spTree>
    <p:extLst>
      <p:ext uri="{BB962C8B-B14F-4D97-AF65-F5344CB8AC3E}">
        <p14:creationId xmlns:p14="http://schemas.microsoft.com/office/powerpoint/2010/main" val="2651385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9461500-F8EE-3FEA-93A1-D79124D1A7A6}"/>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A87D0499-F7A3-2E2B-B7E2-AFD8FFCCF3C3}"/>
              </a:ext>
            </a:extLst>
          </p:cNvPr>
          <p:cNvSpPr>
            <a:spLocks noGrp="1"/>
          </p:cNvSpPr>
          <p:nvPr>
            <p:ph type="ctrTitle"/>
          </p:nvPr>
        </p:nvSpPr>
        <p:spPr>
          <a:xfrm>
            <a:off x="1365422" y="772941"/>
            <a:ext cx="9261390" cy="1470025"/>
          </a:xfrm>
        </p:spPr>
        <p:txBody>
          <a:bodyPr>
            <a:normAutofit fontScale="90000"/>
          </a:bodyPr>
          <a:lstStyle/>
          <a:p>
            <a:pPr eaLnBrk="1" hangingPunct="1"/>
            <a:r>
              <a:rPr lang="en-GB" b="1" dirty="0">
                <a:solidFill>
                  <a:schemeClr val="bg1"/>
                </a:solidFill>
              </a:rPr>
              <a:t>How to Care for Your Pastor</a:t>
            </a:r>
            <a:br>
              <a:rPr lang="en-GB" dirty="0">
                <a:solidFill>
                  <a:schemeClr val="bg1"/>
                </a:solidFill>
              </a:rPr>
            </a:br>
            <a:endParaRPr lang="en-GB" altLang="en-US" dirty="0">
              <a:solidFill>
                <a:schemeClr val="bg1"/>
              </a:solidFill>
            </a:endParaRPr>
          </a:p>
        </p:txBody>
      </p:sp>
      <p:sp>
        <p:nvSpPr>
          <p:cNvPr id="2" name="Rectangle 3">
            <a:extLst>
              <a:ext uri="{FF2B5EF4-FFF2-40B4-BE49-F238E27FC236}">
                <a16:creationId xmlns:a16="http://schemas.microsoft.com/office/drawing/2014/main" id="{CA02C39F-84E7-55FE-BBF5-44FC94A87AAB}"/>
              </a:ext>
            </a:extLst>
          </p:cNvPr>
          <p:cNvSpPr>
            <a:spLocks noGrp="1" noChangeArrowheads="1"/>
          </p:cNvSpPr>
          <p:nvPr>
            <p:ph type="subTitle" idx="1"/>
          </p:nvPr>
        </p:nvSpPr>
        <p:spPr>
          <a:xfrm>
            <a:off x="887234" y="1676400"/>
            <a:ext cx="9467727" cy="1752600"/>
          </a:xfrm>
        </p:spPr>
        <p:txBody>
          <a:bodyPr rtlCol="0">
            <a:normAutofit fontScale="85000" lnSpcReduction="20000"/>
          </a:bodyPr>
          <a:lstStyle/>
          <a:p>
            <a:pPr eaLnBrk="1" fontAlgn="auto" hangingPunct="1">
              <a:spcAft>
                <a:spcPts val="0"/>
              </a:spcAft>
              <a:defRPr/>
            </a:pPr>
            <a:r>
              <a:rPr lang="en-GB" sz="3600" i="1" dirty="0">
                <a:solidFill>
                  <a:srgbClr val="FFFF00"/>
                </a:solidFill>
              </a:rPr>
              <a:t>“Now we ask you, brothers and sisters, to acknowledge those who work hard among you, </a:t>
            </a:r>
            <a:r>
              <a:rPr lang="en-GB" sz="3600" i="1" dirty="0">
                <a:solidFill>
                  <a:srgbClr val="FF0000"/>
                </a:solidFill>
              </a:rPr>
              <a:t>who are over you in the Lord </a:t>
            </a:r>
            <a:r>
              <a:rPr lang="en-GB" sz="3600" i="1" dirty="0">
                <a:solidFill>
                  <a:srgbClr val="FFFF00"/>
                </a:solidFill>
              </a:rPr>
              <a:t>and who admonish you. Hold them in the highest regard in love because of their work. Live in peace with each other.” 1 Thessalonians 5:12–13</a:t>
            </a:r>
            <a:endParaRPr lang="en-GB" sz="3600" dirty="0">
              <a:solidFill>
                <a:srgbClr val="FFFF00"/>
              </a:solidFill>
            </a:endParaRPr>
          </a:p>
          <a:p>
            <a:pPr eaLnBrk="1" fontAlgn="auto" hangingPunct="1">
              <a:spcAft>
                <a:spcPts val="0"/>
              </a:spcAft>
              <a:defRPr/>
            </a:pPr>
            <a:endParaRPr lang="en-GB" dirty="0"/>
          </a:p>
        </p:txBody>
      </p:sp>
      <p:sp>
        <p:nvSpPr>
          <p:cNvPr id="5" name="TextBox 4">
            <a:extLst>
              <a:ext uri="{FF2B5EF4-FFF2-40B4-BE49-F238E27FC236}">
                <a16:creationId xmlns:a16="http://schemas.microsoft.com/office/drawing/2014/main" id="{51650A04-3662-F004-8F51-0199DC26B9EA}"/>
              </a:ext>
            </a:extLst>
          </p:cNvPr>
          <p:cNvSpPr txBox="1"/>
          <p:nvPr/>
        </p:nvSpPr>
        <p:spPr>
          <a:xfrm>
            <a:off x="887234" y="3242608"/>
            <a:ext cx="7561336" cy="2000548"/>
          </a:xfrm>
          <a:prstGeom prst="rect">
            <a:avLst/>
          </a:prstGeom>
          <a:noFill/>
        </p:spPr>
        <p:txBody>
          <a:bodyPr wrap="square">
            <a:spAutoFit/>
          </a:bodyPr>
          <a:lstStyle/>
          <a:p>
            <a:endParaRPr lang="en-GB" sz="2400" b="1" kern="100" dirty="0">
              <a:solidFill>
                <a:schemeClr val="bg1"/>
              </a:solidFill>
              <a:ea typeface="Calibri" panose="020F0502020204030204" pitchFamily="34" charset="0"/>
            </a:endParaRPr>
          </a:p>
          <a:p>
            <a:r>
              <a:rPr lang="en-GB" sz="2800" b="1" kern="100" dirty="0">
                <a:solidFill>
                  <a:schemeClr val="bg1"/>
                </a:solidFill>
                <a:ea typeface="Calibri" panose="020F0502020204030204" pitchFamily="34" charset="0"/>
              </a:rPr>
              <a:t>3. </a:t>
            </a:r>
            <a:r>
              <a:rPr lang="en-GB" sz="2800" b="1" kern="100" dirty="0">
                <a:solidFill>
                  <a:schemeClr val="bg1"/>
                </a:solidFill>
                <a:effectLst/>
                <a:ea typeface="Calibri" panose="020F0502020204030204" pitchFamily="34" charset="0"/>
              </a:rPr>
              <a:t>Respect </a:t>
            </a:r>
            <a:r>
              <a:rPr lang="en-GB" sz="2800" b="1" kern="100" dirty="0">
                <a:solidFill>
                  <a:schemeClr val="bg1"/>
                </a:solidFill>
                <a:ea typeface="Calibri" panose="020F0502020204030204" pitchFamily="34" charset="0"/>
              </a:rPr>
              <a:t>t</a:t>
            </a:r>
            <a:r>
              <a:rPr lang="en-GB" sz="2800" b="1" kern="100" dirty="0">
                <a:solidFill>
                  <a:schemeClr val="bg1"/>
                </a:solidFill>
                <a:effectLst/>
                <a:ea typeface="Calibri" panose="020F0502020204030204" pitchFamily="34" charset="0"/>
              </a:rPr>
              <a:t>heir </a:t>
            </a:r>
            <a:r>
              <a:rPr lang="en-GB" sz="2800" b="1" kern="100" dirty="0">
                <a:solidFill>
                  <a:schemeClr val="bg1"/>
                </a:solidFill>
                <a:ea typeface="Calibri" panose="020F0502020204030204" pitchFamily="34" charset="0"/>
              </a:rPr>
              <a:t>r</a:t>
            </a:r>
            <a:r>
              <a:rPr lang="en-GB" sz="2800" b="1" kern="100" dirty="0">
                <a:solidFill>
                  <a:schemeClr val="bg1"/>
                </a:solidFill>
                <a:effectLst/>
                <a:ea typeface="Calibri" panose="020F0502020204030204" pitchFamily="34" charset="0"/>
              </a:rPr>
              <a:t>esponsibility as overseers</a:t>
            </a:r>
            <a:endParaRPr lang="en-GB" sz="2800" kern="100" dirty="0">
              <a:solidFill>
                <a:schemeClr val="bg1"/>
              </a:solidFill>
              <a:effectLst/>
              <a:ea typeface="Calibri" panose="020F0502020204030204" pitchFamily="34" charset="0"/>
            </a:endParaRPr>
          </a:p>
          <a:p>
            <a:r>
              <a:rPr lang="en-GB" sz="2400" kern="100" dirty="0">
                <a:solidFill>
                  <a:schemeClr val="bg1"/>
                </a:solidFill>
                <a:effectLst/>
                <a:ea typeface="Calibri" panose="020F0502020204030204" pitchFamily="34" charset="0"/>
              </a:rPr>
              <a:t> </a:t>
            </a:r>
          </a:p>
          <a:p>
            <a:r>
              <a:rPr lang="en-GB" sz="2400" kern="100" dirty="0">
                <a:solidFill>
                  <a:schemeClr val="bg1"/>
                </a:solidFill>
                <a:effectLst/>
                <a:ea typeface="Calibri" panose="020F0502020204030204" pitchFamily="34" charset="0"/>
              </a:rPr>
              <a:t> </a:t>
            </a:r>
          </a:p>
          <a:p>
            <a:endParaRPr lang="en-GB" sz="2400" kern="100" dirty="0">
              <a:solidFill>
                <a:schemeClr val="bg1"/>
              </a:solidFill>
              <a:effectLst/>
              <a:ea typeface="Calibri" panose="020F0502020204030204" pitchFamily="34" charset="0"/>
            </a:endParaRPr>
          </a:p>
        </p:txBody>
      </p:sp>
    </p:spTree>
    <p:extLst>
      <p:ext uri="{BB962C8B-B14F-4D97-AF65-F5344CB8AC3E}">
        <p14:creationId xmlns:p14="http://schemas.microsoft.com/office/powerpoint/2010/main" val="1309347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1584C1F-9754-FE83-F475-415F07A9793E}"/>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8C007B6-A9FE-6BBE-E6BE-111767E4E722}"/>
              </a:ext>
            </a:extLst>
          </p:cNvPr>
          <p:cNvSpPr>
            <a:spLocks noGrp="1"/>
          </p:cNvSpPr>
          <p:nvPr>
            <p:ph type="ctrTitle"/>
          </p:nvPr>
        </p:nvSpPr>
        <p:spPr>
          <a:xfrm>
            <a:off x="1365422" y="772941"/>
            <a:ext cx="9261390" cy="1470025"/>
          </a:xfrm>
        </p:spPr>
        <p:txBody>
          <a:bodyPr>
            <a:normAutofit fontScale="90000"/>
          </a:bodyPr>
          <a:lstStyle/>
          <a:p>
            <a:pPr eaLnBrk="1" hangingPunct="1"/>
            <a:r>
              <a:rPr lang="en-GB" b="1" dirty="0">
                <a:solidFill>
                  <a:schemeClr val="bg1"/>
                </a:solidFill>
              </a:rPr>
              <a:t>How to Care for Your Pastor</a:t>
            </a:r>
            <a:br>
              <a:rPr lang="en-GB" dirty="0">
                <a:solidFill>
                  <a:schemeClr val="bg1"/>
                </a:solidFill>
              </a:rPr>
            </a:br>
            <a:endParaRPr lang="en-GB" altLang="en-US" dirty="0">
              <a:solidFill>
                <a:schemeClr val="bg1"/>
              </a:solidFill>
            </a:endParaRPr>
          </a:p>
        </p:txBody>
      </p:sp>
      <p:sp>
        <p:nvSpPr>
          <p:cNvPr id="2" name="Rectangle 3">
            <a:extLst>
              <a:ext uri="{FF2B5EF4-FFF2-40B4-BE49-F238E27FC236}">
                <a16:creationId xmlns:a16="http://schemas.microsoft.com/office/drawing/2014/main" id="{7940DBFF-4A2F-7D1D-8875-AD0213F8CA59}"/>
              </a:ext>
            </a:extLst>
          </p:cNvPr>
          <p:cNvSpPr>
            <a:spLocks noGrp="1" noChangeArrowheads="1"/>
          </p:cNvSpPr>
          <p:nvPr>
            <p:ph type="subTitle" idx="1"/>
          </p:nvPr>
        </p:nvSpPr>
        <p:spPr>
          <a:xfrm>
            <a:off x="887234" y="1676400"/>
            <a:ext cx="9467727" cy="1752600"/>
          </a:xfrm>
        </p:spPr>
        <p:txBody>
          <a:bodyPr rtlCol="0">
            <a:normAutofit fontScale="77500" lnSpcReduction="20000"/>
          </a:bodyPr>
          <a:lstStyle/>
          <a:p>
            <a:pPr eaLnBrk="1" fontAlgn="auto" hangingPunct="1">
              <a:spcAft>
                <a:spcPts val="0"/>
              </a:spcAft>
              <a:defRPr/>
            </a:pPr>
            <a:r>
              <a:rPr lang="en-GB" sz="4000" i="1" dirty="0">
                <a:solidFill>
                  <a:srgbClr val="FFFF00"/>
                </a:solidFill>
              </a:rPr>
              <a:t>“Now we ask you, brothers and sisters, to acknowledge those who work hard among you, who are over you in the Lord and </a:t>
            </a:r>
            <a:r>
              <a:rPr lang="en-GB" sz="4000" i="1" dirty="0">
                <a:solidFill>
                  <a:srgbClr val="FF0000"/>
                </a:solidFill>
              </a:rPr>
              <a:t>who admonish you</a:t>
            </a:r>
            <a:r>
              <a:rPr lang="en-GB" sz="4000" i="1" dirty="0">
                <a:solidFill>
                  <a:srgbClr val="FFFF00"/>
                </a:solidFill>
              </a:rPr>
              <a:t>. Hold them in the highest regard in love because of their work. Live in peace with each other.” 1 Thessalonians 5:12–13</a:t>
            </a:r>
            <a:endParaRPr lang="en-GB" sz="4000" dirty="0">
              <a:solidFill>
                <a:srgbClr val="FFFF00"/>
              </a:solidFill>
            </a:endParaRPr>
          </a:p>
          <a:p>
            <a:pPr eaLnBrk="1" fontAlgn="auto" hangingPunct="1">
              <a:spcAft>
                <a:spcPts val="0"/>
              </a:spcAft>
              <a:defRPr/>
            </a:pPr>
            <a:endParaRPr lang="en-GB" dirty="0"/>
          </a:p>
        </p:txBody>
      </p:sp>
      <p:sp>
        <p:nvSpPr>
          <p:cNvPr id="3" name="TextBox 2">
            <a:extLst>
              <a:ext uri="{FF2B5EF4-FFF2-40B4-BE49-F238E27FC236}">
                <a16:creationId xmlns:a16="http://schemas.microsoft.com/office/drawing/2014/main" id="{E7655433-5558-FA58-BA71-52014CB08E5C}"/>
              </a:ext>
            </a:extLst>
          </p:cNvPr>
          <p:cNvSpPr txBox="1"/>
          <p:nvPr/>
        </p:nvSpPr>
        <p:spPr>
          <a:xfrm>
            <a:off x="1074223" y="3411885"/>
            <a:ext cx="7561336" cy="1831271"/>
          </a:xfrm>
          <a:prstGeom prst="rect">
            <a:avLst/>
          </a:prstGeom>
          <a:noFill/>
        </p:spPr>
        <p:txBody>
          <a:bodyPr wrap="square">
            <a:spAutoFit/>
          </a:bodyPr>
          <a:lstStyle/>
          <a:p>
            <a:pPr lvl="1"/>
            <a:endParaRPr lang="en-GB" sz="1300" b="1" kern="100" dirty="0">
              <a:solidFill>
                <a:schemeClr val="bg1"/>
              </a:solidFill>
              <a:latin typeface="Times New Roman" panose="02020603050405020304" pitchFamily="18" charset="0"/>
              <a:ea typeface="Calibri" panose="020F0502020204030204" pitchFamily="34" charset="0"/>
              <a:cs typeface="Times New Roman (Body CS)"/>
            </a:endParaRPr>
          </a:p>
          <a:p>
            <a:r>
              <a:rPr lang="en-GB" sz="2800" b="1" kern="100" dirty="0">
                <a:solidFill>
                  <a:schemeClr val="bg1"/>
                </a:solidFill>
                <a:effectLst/>
                <a:ea typeface="Calibri" panose="020F0502020204030204" pitchFamily="34" charset="0"/>
              </a:rPr>
              <a:t>4. Respect their </a:t>
            </a:r>
            <a:r>
              <a:rPr lang="en-GB" sz="2800" b="1" kern="100" dirty="0">
                <a:solidFill>
                  <a:schemeClr val="bg1"/>
                </a:solidFill>
                <a:ea typeface="Calibri" panose="020F0502020204030204" pitchFamily="34" charset="0"/>
              </a:rPr>
              <a:t>r</a:t>
            </a:r>
            <a:r>
              <a:rPr lang="en-GB" sz="2800" b="1" kern="100" dirty="0">
                <a:solidFill>
                  <a:schemeClr val="bg1"/>
                </a:solidFill>
                <a:effectLst/>
                <a:ea typeface="Calibri" panose="020F0502020204030204" pitchFamily="34" charset="0"/>
              </a:rPr>
              <a:t>ole in admonishing</a:t>
            </a:r>
            <a:endParaRPr lang="en-GB" sz="2800" kern="100" dirty="0">
              <a:solidFill>
                <a:schemeClr val="bg1"/>
              </a:solidFill>
              <a:effectLst/>
              <a:ea typeface="Calibri" panose="020F0502020204030204" pitchFamily="34" charset="0"/>
            </a:endParaRPr>
          </a:p>
          <a:p>
            <a:r>
              <a:rPr lang="en-GB" sz="2400" kern="100" dirty="0">
                <a:solidFill>
                  <a:schemeClr val="bg1"/>
                </a:solidFill>
                <a:effectLst/>
                <a:ea typeface="Calibri" panose="020F0502020204030204" pitchFamily="34" charset="0"/>
              </a:rPr>
              <a:t> </a:t>
            </a:r>
          </a:p>
          <a:p>
            <a:r>
              <a:rPr lang="en-GB" sz="2400" kern="100" dirty="0">
                <a:solidFill>
                  <a:schemeClr val="bg1"/>
                </a:solidFill>
                <a:effectLst/>
                <a:ea typeface="Calibri" panose="020F0502020204030204" pitchFamily="34" charset="0"/>
              </a:rPr>
              <a:t> </a:t>
            </a:r>
          </a:p>
          <a:p>
            <a:endParaRPr lang="en-GB" sz="2400" kern="100" dirty="0">
              <a:solidFill>
                <a:schemeClr val="bg1"/>
              </a:solidFill>
              <a:effectLst/>
              <a:ea typeface="Calibri" panose="020F0502020204030204" pitchFamily="34" charset="0"/>
            </a:endParaRPr>
          </a:p>
        </p:txBody>
      </p:sp>
    </p:spTree>
    <p:extLst>
      <p:ext uri="{BB962C8B-B14F-4D97-AF65-F5344CB8AC3E}">
        <p14:creationId xmlns:p14="http://schemas.microsoft.com/office/powerpoint/2010/main" val="2904752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5ADCD61-1C90-2C37-3D62-4A0050CAFCB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FAE5BDC-CAE4-5713-20A9-5D5DC390219C}"/>
              </a:ext>
            </a:extLst>
          </p:cNvPr>
          <p:cNvSpPr>
            <a:spLocks noGrp="1"/>
          </p:cNvSpPr>
          <p:nvPr>
            <p:ph type="ctrTitle"/>
          </p:nvPr>
        </p:nvSpPr>
        <p:spPr>
          <a:xfrm>
            <a:off x="1365422" y="772941"/>
            <a:ext cx="9261390" cy="1470025"/>
          </a:xfrm>
        </p:spPr>
        <p:txBody>
          <a:bodyPr>
            <a:normAutofit fontScale="90000"/>
          </a:bodyPr>
          <a:lstStyle/>
          <a:p>
            <a:pPr eaLnBrk="1" hangingPunct="1"/>
            <a:r>
              <a:rPr lang="en-GB" b="1" dirty="0">
                <a:solidFill>
                  <a:schemeClr val="bg1"/>
                </a:solidFill>
              </a:rPr>
              <a:t>How to Care for Your Pastor</a:t>
            </a:r>
            <a:br>
              <a:rPr lang="en-GB" dirty="0">
                <a:solidFill>
                  <a:schemeClr val="bg1"/>
                </a:solidFill>
              </a:rPr>
            </a:br>
            <a:endParaRPr lang="en-GB" altLang="en-US" dirty="0">
              <a:solidFill>
                <a:schemeClr val="bg1"/>
              </a:solidFill>
            </a:endParaRPr>
          </a:p>
        </p:txBody>
      </p:sp>
      <p:sp>
        <p:nvSpPr>
          <p:cNvPr id="2" name="Rectangle 3">
            <a:extLst>
              <a:ext uri="{FF2B5EF4-FFF2-40B4-BE49-F238E27FC236}">
                <a16:creationId xmlns:a16="http://schemas.microsoft.com/office/drawing/2014/main" id="{9D323BB9-5FB9-45F2-AFE5-DAF62DD31538}"/>
              </a:ext>
            </a:extLst>
          </p:cNvPr>
          <p:cNvSpPr>
            <a:spLocks noGrp="1" noChangeArrowheads="1"/>
          </p:cNvSpPr>
          <p:nvPr>
            <p:ph type="subTitle" idx="1"/>
          </p:nvPr>
        </p:nvSpPr>
        <p:spPr>
          <a:xfrm>
            <a:off x="887234" y="1676400"/>
            <a:ext cx="9467727" cy="1752600"/>
          </a:xfrm>
        </p:spPr>
        <p:txBody>
          <a:bodyPr rtlCol="0">
            <a:normAutofit fontScale="85000" lnSpcReduction="20000"/>
          </a:bodyPr>
          <a:lstStyle/>
          <a:p>
            <a:pPr eaLnBrk="1" fontAlgn="auto" hangingPunct="1">
              <a:spcAft>
                <a:spcPts val="0"/>
              </a:spcAft>
              <a:defRPr/>
            </a:pPr>
            <a:r>
              <a:rPr lang="en-GB" sz="3600" i="1" dirty="0">
                <a:solidFill>
                  <a:srgbClr val="FFFF00"/>
                </a:solidFill>
              </a:rPr>
              <a:t>“Now we ask you, brothers and sisters, to acknowledge those who work hard among you, who are over you in the Lord and who admonish you. </a:t>
            </a:r>
            <a:r>
              <a:rPr lang="en-GB" sz="3600" i="1" dirty="0">
                <a:solidFill>
                  <a:srgbClr val="FF0000"/>
                </a:solidFill>
              </a:rPr>
              <a:t>Hold them in the highest regard in love </a:t>
            </a:r>
            <a:r>
              <a:rPr lang="en-GB" sz="3600" i="1" dirty="0">
                <a:solidFill>
                  <a:srgbClr val="FFFF00"/>
                </a:solidFill>
              </a:rPr>
              <a:t>because of their work. Live in peace with each other.” 1 Thessalonians 5:12–13</a:t>
            </a:r>
            <a:endParaRPr lang="en-GB" sz="3600" dirty="0">
              <a:solidFill>
                <a:srgbClr val="FFFF00"/>
              </a:solidFill>
            </a:endParaRPr>
          </a:p>
          <a:p>
            <a:pPr eaLnBrk="1" fontAlgn="auto" hangingPunct="1">
              <a:spcAft>
                <a:spcPts val="0"/>
              </a:spcAft>
              <a:defRPr/>
            </a:pPr>
            <a:endParaRPr lang="en-GB" dirty="0"/>
          </a:p>
        </p:txBody>
      </p:sp>
      <p:sp>
        <p:nvSpPr>
          <p:cNvPr id="3" name="TextBox 2">
            <a:extLst>
              <a:ext uri="{FF2B5EF4-FFF2-40B4-BE49-F238E27FC236}">
                <a16:creationId xmlns:a16="http://schemas.microsoft.com/office/drawing/2014/main" id="{6991F9E2-FBEF-EE59-224C-96DB94C54F28}"/>
              </a:ext>
            </a:extLst>
          </p:cNvPr>
          <p:cNvSpPr txBox="1"/>
          <p:nvPr/>
        </p:nvSpPr>
        <p:spPr>
          <a:xfrm>
            <a:off x="1074223" y="3411885"/>
            <a:ext cx="7561336" cy="1831271"/>
          </a:xfrm>
          <a:prstGeom prst="rect">
            <a:avLst/>
          </a:prstGeom>
          <a:noFill/>
        </p:spPr>
        <p:txBody>
          <a:bodyPr wrap="square">
            <a:spAutoFit/>
          </a:bodyPr>
          <a:lstStyle/>
          <a:p>
            <a:pPr lvl="1"/>
            <a:endParaRPr lang="en-GB" sz="1300" b="1" kern="100" dirty="0">
              <a:solidFill>
                <a:schemeClr val="bg1"/>
              </a:solidFill>
              <a:latin typeface="Times New Roman" panose="02020603050405020304" pitchFamily="18" charset="0"/>
              <a:ea typeface="Calibri" panose="020F0502020204030204" pitchFamily="34" charset="0"/>
              <a:cs typeface="Times New Roman (Body CS)"/>
            </a:endParaRPr>
          </a:p>
          <a:p>
            <a:r>
              <a:rPr lang="en-GB" sz="2800" b="1" kern="100" dirty="0">
                <a:solidFill>
                  <a:schemeClr val="bg1"/>
                </a:solidFill>
                <a:effectLst/>
                <a:ea typeface="Calibri" panose="020F0502020204030204" pitchFamily="34" charset="0"/>
              </a:rPr>
              <a:t>5. Hold them in the highest </a:t>
            </a:r>
            <a:r>
              <a:rPr lang="en-GB" sz="2800" b="1" kern="100" dirty="0">
                <a:solidFill>
                  <a:schemeClr val="bg1"/>
                </a:solidFill>
                <a:ea typeface="Calibri" panose="020F0502020204030204" pitchFamily="34" charset="0"/>
              </a:rPr>
              <a:t>r</a:t>
            </a:r>
            <a:r>
              <a:rPr lang="en-GB" sz="2800" b="1" kern="100" dirty="0">
                <a:solidFill>
                  <a:schemeClr val="bg1"/>
                </a:solidFill>
                <a:effectLst/>
                <a:ea typeface="Calibri" panose="020F0502020204030204" pitchFamily="34" charset="0"/>
              </a:rPr>
              <a:t>egard in love</a:t>
            </a:r>
            <a:endParaRPr lang="en-GB" sz="2800" kern="100" dirty="0">
              <a:solidFill>
                <a:schemeClr val="bg1"/>
              </a:solidFill>
              <a:effectLst/>
              <a:ea typeface="Calibri" panose="020F0502020204030204" pitchFamily="34" charset="0"/>
            </a:endParaRPr>
          </a:p>
          <a:p>
            <a:r>
              <a:rPr lang="en-GB" sz="2400" kern="100" dirty="0">
                <a:solidFill>
                  <a:schemeClr val="bg1"/>
                </a:solidFill>
                <a:effectLst/>
                <a:ea typeface="Calibri" panose="020F0502020204030204" pitchFamily="34" charset="0"/>
              </a:rPr>
              <a:t> </a:t>
            </a:r>
          </a:p>
          <a:p>
            <a:r>
              <a:rPr lang="en-GB" sz="2400" kern="100" dirty="0">
                <a:solidFill>
                  <a:schemeClr val="bg1"/>
                </a:solidFill>
                <a:effectLst/>
                <a:ea typeface="Calibri" panose="020F0502020204030204" pitchFamily="34" charset="0"/>
              </a:rPr>
              <a:t> </a:t>
            </a:r>
          </a:p>
          <a:p>
            <a:endParaRPr lang="en-GB" sz="2400" kern="100" dirty="0">
              <a:solidFill>
                <a:schemeClr val="bg1"/>
              </a:solidFill>
              <a:effectLst/>
              <a:ea typeface="Calibri" panose="020F0502020204030204" pitchFamily="34" charset="0"/>
            </a:endParaRPr>
          </a:p>
        </p:txBody>
      </p:sp>
    </p:spTree>
    <p:extLst>
      <p:ext uri="{BB962C8B-B14F-4D97-AF65-F5344CB8AC3E}">
        <p14:creationId xmlns:p14="http://schemas.microsoft.com/office/powerpoint/2010/main" val="118423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28033EA-B596-5571-965C-592C93C238EA}"/>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CB2F3FF2-A290-23E4-4367-7992C4447FB0}"/>
              </a:ext>
            </a:extLst>
          </p:cNvPr>
          <p:cNvSpPr>
            <a:spLocks noGrp="1"/>
          </p:cNvSpPr>
          <p:nvPr>
            <p:ph type="ctrTitle"/>
          </p:nvPr>
        </p:nvSpPr>
        <p:spPr>
          <a:xfrm>
            <a:off x="1365422" y="772941"/>
            <a:ext cx="9261390" cy="1470025"/>
          </a:xfrm>
        </p:spPr>
        <p:txBody>
          <a:bodyPr>
            <a:normAutofit fontScale="90000"/>
          </a:bodyPr>
          <a:lstStyle/>
          <a:p>
            <a:pPr eaLnBrk="1" hangingPunct="1"/>
            <a:r>
              <a:rPr lang="en-GB" b="1" dirty="0">
                <a:solidFill>
                  <a:schemeClr val="bg1"/>
                </a:solidFill>
              </a:rPr>
              <a:t>How to Care for Your Pastor</a:t>
            </a:r>
            <a:br>
              <a:rPr lang="en-GB" dirty="0">
                <a:solidFill>
                  <a:schemeClr val="bg1"/>
                </a:solidFill>
              </a:rPr>
            </a:br>
            <a:endParaRPr lang="en-GB" altLang="en-US" dirty="0">
              <a:solidFill>
                <a:schemeClr val="bg1"/>
              </a:solidFill>
            </a:endParaRPr>
          </a:p>
        </p:txBody>
      </p:sp>
      <p:sp>
        <p:nvSpPr>
          <p:cNvPr id="2" name="Rectangle 3">
            <a:extLst>
              <a:ext uri="{FF2B5EF4-FFF2-40B4-BE49-F238E27FC236}">
                <a16:creationId xmlns:a16="http://schemas.microsoft.com/office/drawing/2014/main" id="{2F55C724-78CB-A389-44E9-1106182EA0B2}"/>
              </a:ext>
            </a:extLst>
          </p:cNvPr>
          <p:cNvSpPr>
            <a:spLocks noGrp="1" noChangeArrowheads="1"/>
          </p:cNvSpPr>
          <p:nvPr>
            <p:ph type="subTitle" idx="1"/>
          </p:nvPr>
        </p:nvSpPr>
        <p:spPr>
          <a:xfrm>
            <a:off x="887234" y="1676400"/>
            <a:ext cx="9467727" cy="1752600"/>
          </a:xfrm>
        </p:spPr>
        <p:txBody>
          <a:bodyPr rtlCol="0">
            <a:normAutofit fontScale="77500" lnSpcReduction="20000"/>
          </a:bodyPr>
          <a:lstStyle/>
          <a:p>
            <a:pPr eaLnBrk="1" fontAlgn="auto" hangingPunct="1">
              <a:spcAft>
                <a:spcPts val="0"/>
              </a:spcAft>
              <a:defRPr/>
            </a:pPr>
            <a:r>
              <a:rPr lang="en-GB" sz="4000" i="1" dirty="0">
                <a:solidFill>
                  <a:srgbClr val="FFFF00"/>
                </a:solidFill>
              </a:rPr>
              <a:t>“Now we ask you, brothers and sisters, to acknowledge those who work hard among you, who are over you in the Lord and who admonish you. </a:t>
            </a:r>
            <a:r>
              <a:rPr lang="en-GB" sz="4000" i="1" dirty="0">
                <a:solidFill>
                  <a:srgbClr val="FF0000"/>
                </a:solidFill>
              </a:rPr>
              <a:t>Hold them in the highest regard in love because of their work</a:t>
            </a:r>
            <a:r>
              <a:rPr lang="en-GB" sz="4000" i="1" dirty="0">
                <a:solidFill>
                  <a:srgbClr val="FFFF00"/>
                </a:solidFill>
              </a:rPr>
              <a:t>. Live in peace with each other.” 1 Thessalonians 5:12–13</a:t>
            </a:r>
            <a:endParaRPr lang="en-GB" sz="4000" dirty="0">
              <a:solidFill>
                <a:srgbClr val="FFFF00"/>
              </a:solidFill>
            </a:endParaRPr>
          </a:p>
          <a:p>
            <a:pPr eaLnBrk="1" fontAlgn="auto" hangingPunct="1">
              <a:spcAft>
                <a:spcPts val="0"/>
              </a:spcAft>
              <a:defRPr/>
            </a:pPr>
            <a:endParaRPr lang="en-GB" dirty="0"/>
          </a:p>
        </p:txBody>
      </p:sp>
      <p:sp>
        <p:nvSpPr>
          <p:cNvPr id="3" name="TextBox 2">
            <a:extLst>
              <a:ext uri="{FF2B5EF4-FFF2-40B4-BE49-F238E27FC236}">
                <a16:creationId xmlns:a16="http://schemas.microsoft.com/office/drawing/2014/main" id="{2C8E3D17-80D2-C5D5-3C7D-40EA15B61BE5}"/>
              </a:ext>
            </a:extLst>
          </p:cNvPr>
          <p:cNvSpPr txBox="1"/>
          <p:nvPr/>
        </p:nvSpPr>
        <p:spPr>
          <a:xfrm>
            <a:off x="1074223" y="3411885"/>
            <a:ext cx="7561336" cy="2200602"/>
          </a:xfrm>
          <a:prstGeom prst="rect">
            <a:avLst/>
          </a:prstGeom>
          <a:noFill/>
        </p:spPr>
        <p:txBody>
          <a:bodyPr wrap="square">
            <a:spAutoFit/>
          </a:bodyPr>
          <a:lstStyle/>
          <a:p>
            <a:pPr lvl="1"/>
            <a:endParaRPr lang="en-GB" sz="1300" b="1" kern="100" dirty="0">
              <a:solidFill>
                <a:schemeClr val="bg1"/>
              </a:solidFill>
              <a:latin typeface="Times New Roman" panose="02020603050405020304" pitchFamily="18" charset="0"/>
              <a:ea typeface="Calibri" panose="020F0502020204030204" pitchFamily="34" charset="0"/>
              <a:cs typeface="Times New Roman (Body CS)"/>
            </a:endParaRPr>
          </a:p>
          <a:p>
            <a:r>
              <a:rPr lang="en-GB" sz="2800" b="1" kern="100" dirty="0">
                <a:solidFill>
                  <a:schemeClr val="bg1"/>
                </a:solidFill>
                <a:effectLst/>
                <a:ea typeface="Calibri" panose="020F0502020204030204" pitchFamily="34" charset="0"/>
              </a:rPr>
              <a:t>5. Hold them in the highest </a:t>
            </a:r>
            <a:r>
              <a:rPr lang="en-GB" sz="2800" b="1" kern="100" dirty="0">
                <a:solidFill>
                  <a:schemeClr val="bg1"/>
                </a:solidFill>
                <a:ea typeface="Calibri" panose="020F0502020204030204" pitchFamily="34" charset="0"/>
              </a:rPr>
              <a:t>r</a:t>
            </a:r>
            <a:r>
              <a:rPr lang="en-GB" sz="2800" b="1" kern="100" dirty="0">
                <a:solidFill>
                  <a:schemeClr val="bg1"/>
                </a:solidFill>
                <a:effectLst/>
                <a:ea typeface="Calibri" panose="020F0502020204030204" pitchFamily="34" charset="0"/>
              </a:rPr>
              <a:t>egard in love</a:t>
            </a:r>
            <a:endParaRPr lang="en-GB" sz="2800" kern="100" dirty="0">
              <a:solidFill>
                <a:schemeClr val="bg1"/>
              </a:solidFill>
              <a:effectLst/>
              <a:ea typeface="Calibri" panose="020F0502020204030204" pitchFamily="34" charset="0"/>
            </a:endParaRPr>
          </a:p>
          <a:p>
            <a:r>
              <a:rPr lang="en-GB" sz="2400" kern="100" dirty="0">
                <a:solidFill>
                  <a:schemeClr val="bg1"/>
                </a:solidFill>
                <a:effectLst/>
                <a:ea typeface="Calibri" panose="020F0502020204030204" pitchFamily="34" charset="0"/>
              </a:rPr>
              <a:t> </a:t>
            </a:r>
          </a:p>
          <a:p>
            <a:r>
              <a:rPr lang="en-GB" sz="2400" kern="100" dirty="0">
                <a:solidFill>
                  <a:schemeClr val="bg1"/>
                </a:solidFill>
                <a:effectLst/>
                <a:ea typeface="Calibri" panose="020F0502020204030204" pitchFamily="34" charset="0"/>
              </a:rPr>
              <a:t> </a:t>
            </a:r>
            <a:r>
              <a:rPr lang="en-GB" sz="2400" b="1" dirty="0">
                <a:solidFill>
                  <a:srgbClr val="FF0000"/>
                </a:solidFill>
                <a:latin typeface="Arial" panose="020B0604020202020204" pitchFamily="34" charset="0"/>
                <a:cs typeface="Arial" panose="020B0604020202020204" pitchFamily="34" charset="0"/>
              </a:rPr>
              <a:t>  Appreciate they will have:</a:t>
            </a:r>
            <a:br>
              <a:rPr lang="en-GB" sz="2400" b="1" dirty="0">
                <a:solidFill>
                  <a:srgbClr val="FF0000"/>
                </a:solidFill>
                <a:latin typeface="Arial" panose="020B0604020202020204" pitchFamily="34" charset="0"/>
                <a:cs typeface="Arial" panose="020B0604020202020204" pitchFamily="34" charset="0"/>
              </a:rPr>
            </a:br>
            <a:r>
              <a:rPr lang="en-GB" sz="2400" b="1" dirty="0">
                <a:solidFill>
                  <a:srgbClr val="FF0000"/>
                </a:solidFill>
                <a:latin typeface="Arial" panose="020B0604020202020204" pitchFamily="34" charset="0"/>
                <a:cs typeface="Arial" panose="020B0604020202020204" pitchFamily="34" charset="0"/>
              </a:rPr>
              <a:t>   </a:t>
            </a:r>
            <a:r>
              <a:rPr lang="en-GB" sz="2400" b="1" dirty="0">
                <a:solidFill>
                  <a:schemeClr val="bg1"/>
                </a:solidFill>
                <a:latin typeface="Arial" panose="020B0604020202020204" pitchFamily="34" charset="0"/>
                <a:cs typeface="Arial" panose="020B0604020202020204" pitchFamily="34" charset="0"/>
              </a:rPr>
              <a:t>physical limits</a:t>
            </a:r>
            <a:endParaRPr lang="en-GB" sz="2400" kern="100" dirty="0">
              <a:solidFill>
                <a:schemeClr val="bg1"/>
              </a:solidFill>
              <a:effectLst/>
              <a:ea typeface="Calibri" panose="020F0502020204030204" pitchFamily="34" charset="0"/>
            </a:endParaRPr>
          </a:p>
          <a:p>
            <a:endParaRPr lang="en-GB" sz="2400" kern="100" dirty="0">
              <a:solidFill>
                <a:schemeClr val="bg1"/>
              </a:solidFill>
              <a:effectLst/>
              <a:ea typeface="Calibri" panose="020F0502020204030204" pitchFamily="34" charset="0"/>
            </a:endParaRPr>
          </a:p>
        </p:txBody>
      </p:sp>
    </p:spTree>
    <p:extLst>
      <p:ext uri="{BB962C8B-B14F-4D97-AF65-F5344CB8AC3E}">
        <p14:creationId xmlns:p14="http://schemas.microsoft.com/office/powerpoint/2010/main" val="4013567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854B130-38EE-4267-FCA1-F241DDBB22C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7ED80B0-7739-1C45-B87A-009A8484FFA2}"/>
              </a:ext>
            </a:extLst>
          </p:cNvPr>
          <p:cNvSpPr>
            <a:spLocks noGrp="1"/>
          </p:cNvSpPr>
          <p:nvPr>
            <p:ph type="ctrTitle"/>
          </p:nvPr>
        </p:nvSpPr>
        <p:spPr>
          <a:xfrm>
            <a:off x="1365422" y="772941"/>
            <a:ext cx="9261390" cy="1470025"/>
          </a:xfrm>
        </p:spPr>
        <p:txBody>
          <a:bodyPr>
            <a:normAutofit fontScale="90000"/>
          </a:bodyPr>
          <a:lstStyle/>
          <a:p>
            <a:pPr eaLnBrk="1" hangingPunct="1"/>
            <a:r>
              <a:rPr lang="en-GB" b="1" dirty="0">
                <a:solidFill>
                  <a:schemeClr val="bg1"/>
                </a:solidFill>
              </a:rPr>
              <a:t>How to Care for Your Pastor</a:t>
            </a:r>
            <a:br>
              <a:rPr lang="en-GB" dirty="0">
                <a:solidFill>
                  <a:schemeClr val="bg1"/>
                </a:solidFill>
              </a:rPr>
            </a:br>
            <a:endParaRPr lang="en-GB" altLang="en-US" dirty="0">
              <a:solidFill>
                <a:schemeClr val="bg1"/>
              </a:solidFill>
            </a:endParaRPr>
          </a:p>
        </p:txBody>
      </p:sp>
      <p:sp>
        <p:nvSpPr>
          <p:cNvPr id="2" name="Rectangle 3">
            <a:extLst>
              <a:ext uri="{FF2B5EF4-FFF2-40B4-BE49-F238E27FC236}">
                <a16:creationId xmlns:a16="http://schemas.microsoft.com/office/drawing/2014/main" id="{F4E77D32-829E-4A98-B85C-CD6DB165935C}"/>
              </a:ext>
            </a:extLst>
          </p:cNvPr>
          <p:cNvSpPr>
            <a:spLocks noGrp="1" noChangeArrowheads="1"/>
          </p:cNvSpPr>
          <p:nvPr>
            <p:ph type="subTitle" idx="1"/>
          </p:nvPr>
        </p:nvSpPr>
        <p:spPr>
          <a:xfrm>
            <a:off x="887234" y="1676400"/>
            <a:ext cx="9467727" cy="1752600"/>
          </a:xfrm>
        </p:spPr>
        <p:txBody>
          <a:bodyPr rtlCol="0">
            <a:normAutofit fontScale="70000" lnSpcReduction="20000"/>
          </a:bodyPr>
          <a:lstStyle/>
          <a:p>
            <a:pPr eaLnBrk="1" fontAlgn="auto" hangingPunct="1">
              <a:spcAft>
                <a:spcPts val="0"/>
              </a:spcAft>
              <a:defRPr/>
            </a:pPr>
            <a:r>
              <a:rPr lang="en-GB" sz="4500" i="1" dirty="0">
                <a:solidFill>
                  <a:srgbClr val="FFFF00"/>
                </a:solidFill>
              </a:rPr>
              <a:t>“Now we ask you, brothers and sisters, to acknowledge those who work hard among you, who are over you in the Lord and who admonish you. </a:t>
            </a:r>
            <a:r>
              <a:rPr lang="en-GB" sz="4500" i="1" dirty="0">
                <a:solidFill>
                  <a:srgbClr val="FF0000"/>
                </a:solidFill>
              </a:rPr>
              <a:t>Hold them in the highest regard in love because of their work</a:t>
            </a:r>
            <a:r>
              <a:rPr lang="en-GB" sz="4500" i="1" dirty="0">
                <a:solidFill>
                  <a:srgbClr val="FFFF00"/>
                </a:solidFill>
              </a:rPr>
              <a:t>. Live in peace with each other.” 1 Thessalonians 5:12–13</a:t>
            </a:r>
            <a:endParaRPr lang="en-GB" sz="4500" dirty="0">
              <a:solidFill>
                <a:srgbClr val="FFFF00"/>
              </a:solidFill>
            </a:endParaRPr>
          </a:p>
          <a:p>
            <a:pPr eaLnBrk="1" fontAlgn="auto" hangingPunct="1">
              <a:spcAft>
                <a:spcPts val="0"/>
              </a:spcAft>
              <a:defRPr/>
            </a:pPr>
            <a:endParaRPr lang="en-GB" dirty="0"/>
          </a:p>
        </p:txBody>
      </p:sp>
      <p:sp>
        <p:nvSpPr>
          <p:cNvPr id="3" name="TextBox 2">
            <a:extLst>
              <a:ext uri="{FF2B5EF4-FFF2-40B4-BE49-F238E27FC236}">
                <a16:creationId xmlns:a16="http://schemas.microsoft.com/office/drawing/2014/main" id="{E51596A8-C865-519C-1A22-CF187EE1A001}"/>
              </a:ext>
            </a:extLst>
          </p:cNvPr>
          <p:cNvSpPr txBox="1"/>
          <p:nvPr/>
        </p:nvSpPr>
        <p:spPr>
          <a:xfrm>
            <a:off x="1074223" y="3411885"/>
            <a:ext cx="7561336" cy="1461939"/>
          </a:xfrm>
          <a:prstGeom prst="rect">
            <a:avLst/>
          </a:prstGeom>
          <a:noFill/>
        </p:spPr>
        <p:txBody>
          <a:bodyPr wrap="square">
            <a:spAutoFit/>
          </a:bodyPr>
          <a:lstStyle/>
          <a:p>
            <a:pPr lvl="1"/>
            <a:endParaRPr lang="en-GB" sz="1300" b="1" kern="100" dirty="0">
              <a:solidFill>
                <a:schemeClr val="bg1"/>
              </a:solidFill>
              <a:latin typeface="Times New Roman" panose="02020603050405020304" pitchFamily="18" charset="0"/>
              <a:ea typeface="Calibri" panose="020F0502020204030204" pitchFamily="34" charset="0"/>
              <a:cs typeface="Times New Roman (Body CS)"/>
            </a:endParaRPr>
          </a:p>
          <a:p>
            <a:r>
              <a:rPr lang="en-GB" sz="2800" b="1" kern="100" dirty="0">
                <a:solidFill>
                  <a:schemeClr val="bg1"/>
                </a:solidFill>
                <a:effectLst/>
                <a:ea typeface="Calibri" panose="020F0502020204030204" pitchFamily="34" charset="0"/>
              </a:rPr>
              <a:t>5. Hold them in the highest </a:t>
            </a:r>
            <a:r>
              <a:rPr lang="en-GB" sz="2800" b="1" kern="100" dirty="0">
                <a:solidFill>
                  <a:schemeClr val="bg1"/>
                </a:solidFill>
                <a:ea typeface="Calibri" panose="020F0502020204030204" pitchFamily="34" charset="0"/>
              </a:rPr>
              <a:t>r</a:t>
            </a:r>
            <a:r>
              <a:rPr lang="en-GB" sz="2800" b="1" kern="100" dirty="0">
                <a:solidFill>
                  <a:schemeClr val="bg1"/>
                </a:solidFill>
                <a:effectLst/>
                <a:ea typeface="Calibri" panose="020F0502020204030204" pitchFamily="34" charset="0"/>
              </a:rPr>
              <a:t>egard in love</a:t>
            </a:r>
            <a:endParaRPr lang="en-GB" sz="2800" kern="100" dirty="0">
              <a:solidFill>
                <a:schemeClr val="bg1"/>
              </a:solidFill>
              <a:effectLst/>
              <a:ea typeface="Calibri" panose="020F0502020204030204" pitchFamily="34" charset="0"/>
            </a:endParaRPr>
          </a:p>
          <a:p>
            <a:r>
              <a:rPr lang="en-GB" sz="2400" kern="100" dirty="0">
                <a:solidFill>
                  <a:schemeClr val="bg1"/>
                </a:solidFill>
                <a:effectLst/>
                <a:ea typeface="Calibri" panose="020F0502020204030204" pitchFamily="34" charset="0"/>
              </a:rPr>
              <a:t> </a:t>
            </a:r>
          </a:p>
          <a:p>
            <a:r>
              <a:rPr lang="en-GB" sz="2400" kern="100" dirty="0">
                <a:solidFill>
                  <a:schemeClr val="bg1"/>
                </a:solidFill>
                <a:effectLst/>
                <a:ea typeface="Calibri" panose="020F0502020204030204" pitchFamily="34" charset="0"/>
              </a:rPr>
              <a:t> </a:t>
            </a:r>
          </a:p>
        </p:txBody>
      </p:sp>
      <p:sp>
        <p:nvSpPr>
          <p:cNvPr id="5" name="TextBox 4">
            <a:extLst>
              <a:ext uri="{FF2B5EF4-FFF2-40B4-BE49-F238E27FC236}">
                <a16:creationId xmlns:a16="http://schemas.microsoft.com/office/drawing/2014/main" id="{10075E46-BF5F-18D7-3C61-1F273A6CF3A5}"/>
              </a:ext>
            </a:extLst>
          </p:cNvPr>
          <p:cNvSpPr txBox="1"/>
          <p:nvPr/>
        </p:nvSpPr>
        <p:spPr>
          <a:xfrm>
            <a:off x="1365422" y="4142854"/>
            <a:ext cx="5328592" cy="1815882"/>
          </a:xfrm>
          <a:prstGeom prst="rect">
            <a:avLst/>
          </a:prstGeom>
          <a:noFill/>
        </p:spPr>
        <p:txBody>
          <a:bodyPr wrap="square">
            <a:spAutoFit/>
          </a:bodyPr>
          <a:lstStyle/>
          <a:p>
            <a:r>
              <a:rPr lang="en-GB" sz="2800" b="1" dirty="0">
                <a:solidFill>
                  <a:srgbClr val="FF0000"/>
                </a:solidFill>
                <a:latin typeface="Arial" panose="020B0604020202020204" pitchFamily="34" charset="0"/>
                <a:cs typeface="Arial" panose="020B0604020202020204" pitchFamily="34" charset="0"/>
              </a:rPr>
              <a:t>Appreciate they will have:</a:t>
            </a:r>
            <a:br>
              <a:rPr lang="en-GB" sz="2800" b="1" dirty="0">
                <a:solidFill>
                  <a:srgbClr val="FF0000"/>
                </a:solidFill>
                <a:latin typeface="Arial" panose="020B0604020202020204" pitchFamily="34" charset="0"/>
                <a:cs typeface="Arial" panose="020B0604020202020204" pitchFamily="34" charset="0"/>
              </a:rPr>
            </a:br>
            <a:r>
              <a:rPr lang="en-GB" sz="2800" b="1" dirty="0">
                <a:solidFill>
                  <a:schemeClr val="bg1"/>
                </a:solidFill>
                <a:latin typeface="Arial" panose="020B0604020202020204" pitchFamily="34" charset="0"/>
                <a:cs typeface="Arial" panose="020B0604020202020204" pitchFamily="34" charset="0"/>
              </a:rPr>
              <a:t>physical limits</a:t>
            </a:r>
            <a:br>
              <a:rPr lang="en-GB" sz="2800" b="1" dirty="0">
                <a:solidFill>
                  <a:schemeClr val="bg1"/>
                </a:solidFill>
                <a:latin typeface="Arial" panose="020B0604020202020204" pitchFamily="34" charset="0"/>
                <a:cs typeface="Arial" panose="020B0604020202020204" pitchFamily="34" charset="0"/>
              </a:rPr>
            </a:br>
            <a:r>
              <a:rPr lang="en-GB" sz="2800" b="1" dirty="0">
                <a:solidFill>
                  <a:schemeClr val="bg1"/>
                </a:solidFill>
                <a:latin typeface="Arial" panose="020B0604020202020204" pitchFamily="34" charset="0"/>
                <a:cs typeface="Arial" panose="020B0604020202020204" pitchFamily="34" charset="0"/>
              </a:rPr>
              <a:t>intellectual needs</a:t>
            </a:r>
            <a:br>
              <a:rPr lang="en-GB" sz="2800" b="1" dirty="0">
                <a:solidFill>
                  <a:schemeClr val="bg1"/>
                </a:solidFill>
                <a:latin typeface="Arial" panose="020B0604020202020204" pitchFamily="34" charset="0"/>
                <a:cs typeface="Arial" panose="020B0604020202020204" pitchFamily="34" charset="0"/>
              </a:rPr>
            </a:br>
            <a:endParaRPr lang="en-US" sz="2800" dirty="0"/>
          </a:p>
        </p:txBody>
      </p:sp>
    </p:spTree>
    <p:extLst>
      <p:ext uri="{BB962C8B-B14F-4D97-AF65-F5344CB8AC3E}">
        <p14:creationId xmlns:p14="http://schemas.microsoft.com/office/powerpoint/2010/main" val="805178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C6AAC7F-3891-EEFD-5B67-4FAA0B59EDEE}"/>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57CC3368-C560-3060-B28B-B09F0C8C38A2}"/>
              </a:ext>
            </a:extLst>
          </p:cNvPr>
          <p:cNvSpPr>
            <a:spLocks noGrp="1"/>
          </p:cNvSpPr>
          <p:nvPr>
            <p:ph type="ctrTitle"/>
          </p:nvPr>
        </p:nvSpPr>
        <p:spPr>
          <a:xfrm>
            <a:off x="1365422" y="772941"/>
            <a:ext cx="9261390" cy="1470025"/>
          </a:xfrm>
        </p:spPr>
        <p:txBody>
          <a:bodyPr>
            <a:normAutofit fontScale="90000"/>
          </a:bodyPr>
          <a:lstStyle/>
          <a:p>
            <a:pPr eaLnBrk="1" hangingPunct="1"/>
            <a:r>
              <a:rPr lang="en-GB" b="1" dirty="0">
                <a:solidFill>
                  <a:schemeClr val="bg1"/>
                </a:solidFill>
              </a:rPr>
              <a:t>How to Care for Your Pastor</a:t>
            </a:r>
            <a:br>
              <a:rPr lang="en-GB" dirty="0">
                <a:solidFill>
                  <a:schemeClr val="bg1"/>
                </a:solidFill>
              </a:rPr>
            </a:br>
            <a:endParaRPr lang="en-GB" altLang="en-US" dirty="0">
              <a:solidFill>
                <a:schemeClr val="bg1"/>
              </a:solidFill>
            </a:endParaRPr>
          </a:p>
        </p:txBody>
      </p:sp>
      <p:sp>
        <p:nvSpPr>
          <p:cNvPr id="2" name="Rectangle 3">
            <a:extLst>
              <a:ext uri="{FF2B5EF4-FFF2-40B4-BE49-F238E27FC236}">
                <a16:creationId xmlns:a16="http://schemas.microsoft.com/office/drawing/2014/main" id="{69AB3382-A2D9-996F-C347-2AE42771A97D}"/>
              </a:ext>
            </a:extLst>
          </p:cNvPr>
          <p:cNvSpPr>
            <a:spLocks noGrp="1" noChangeArrowheads="1"/>
          </p:cNvSpPr>
          <p:nvPr>
            <p:ph type="subTitle" idx="1"/>
          </p:nvPr>
        </p:nvSpPr>
        <p:spPr>
          <a:xfrm>
            <a:off x="887234" y="1676400"/>
            <a:ext cx="9467727" cy="1752600"/>
          </a:xfrm>
        </p:spPr>
        <p:txBody>
          <a:bodyPr rtlCol="0">
            <a:normAutofit fontScale="70000" lnSpcReduction="20000"/>
          </a:bodyPr>
          <a:lstStyle/>
          <a:p>
            <a:pPr eaLnBrk="1" fontAlgn="auto" hangingPunct="1">
              <a:spcAft>
                <a:spcPts val="0"/>
              </a:spcAft>
              <a:defRPr/>
            </a:pPr>
            <a:r>
              <a:rPr lang="en-GB" sz="4500" i="1" dirty="0">
                <a:solidFill>
                  <a:srgbClr val="FFFF00"/>
                </a:solidFill>
              </a:rPr>
              <a:t>“Now we ask you, brothers and sisters, to acknowledge those who work hard among you, who are over you in the Lord and who admonish you. </a:t>
            </a:r>
            <a:r>
              <a:rPr lang="en-GB" sz="4500" i="1" dirty="0">
                <a:solidFill>
                  <a:srgbClr val="FF0000"/>
                </a:solidFill>
              </a:rPr>
              <a:t>Hold them in the highest regard in love because of their work</a:t>
            </a:r>
            <a:r>
              <a:rPr lang="en-GB" sz="4500" i="1" dirty="0">
                <a:solidFill>
                  <a:srgbClr val="FFFF00"/>
                </a:solidFill>
              </a:rPr>
              <a:t>. Live in peace with each other.” 1 Thessalonians 5:12–13</a:t>
            </a:r>
            <a:endParaRPr lang="en-GB" sz="4500" dirty="0">
              <a:solidFill>
                <a:srgbClr val="FFFF00"/>
              </a:solidFill>
            </a:endParaRPr>
          </a:p>
          <a:p>
            <a:pPr eaLnBrk="1" fontAlgn="auto" hangingPunct="1">
              <a:spcAft>
                <a:spcPts val="0"/>
              </a:spcAft>
              <a:defRPr/>
            </a:pPr>
            <a:endParaRPr lang="en-GB" dirty="0"/>
          </a:p>
        </p:txBody>
      </p:sp>
      <p:sp>
        <p:nvSpPr>
          <p:cNvPr id="3" name="TextBox 2">
            <a:extLst>
              <a:ext uri="{FF2B5EF4-FFF2-40B4-BE49-F238E27FC236}">
                <a16:creationId xmlns:a16="http://schemas.microsoft.com/office/drawing/2014/main" id="{A44D117D-B2FA-C812-8177-061B2DF7C969}"/>
              </a:ext>
            </a:extLst>
          </p:cNvPr>
          <p:cNvSpPr txBox="1"/>
          <p:nvPr/>
        </p:nvSpPr>
        <p:spPr>
          <a:xfrm>
            <a:off x="1074223" y="3411885"/>
            <a:ext cx="7561336" cy="1461939"/>
          </a:xfrm>
          <a:prstGeom prst="rect">
            <a:avLst/>
          </a:prstGeom>
          <a:noFill/>
        </p:spPr>
        <p:txBody>
          <a:bodyPr wrap="square">
            <a:spAutoFit/>
          </a:bodyPr>
          <a:lstStyle/>
          <a:p>
            <a:pPr lvl="1"/>
            <a:endParaRPr lang="en-GB" sz="1300" b="1" kern="100" dirty="0">
              <a:solidFill>
                <a:schemeClr val="bg1"/>
              </a:solidFill>
              <a:latin typeface="Times New Roman" panose="02020603050405020304" pitchFamily="18" charset="0"/>
              <a:ea typeface="Calibri" panose="020F0502020204030204" pitchFamily="34" charset="0"/>
              <a:cs typeface="Times New Roman (Body CS)"/>
            </a:endParaRPr>
          </a:p>
          <a:p>
            <a:r>
              <a:rPr lang="en-GB" sz="2800" b="1" kern="100" dirty="0">
                <a:solidFill>
                  <a:schemeClr val="bg1"/>
                </a:solidFill>
                <a:effectLst/>
                <a:ea typeface="Calibri" panose="020F0502020204030204" pitchFamily="34" charset="0"/>
              </a:rPr>
              <a:t>5. Hold them in the highest </a:t>
            </a:r>
            <a:r>
              <a:rPr lang="en-GB" sz="2800" b="1" kern="100" dirty="0">
                <a:solidFill>
                  <a:schemeClr val="bg1"/>
                </a:solidFill>
                <a:ea typeface="Calibri" panose="020F0502020204030204" pitchFamily="34" charset="0"/>
              </a:rPr>
              <a:t>r</a:t>
            </a:r>
            <a:r>
              <a:rPr lang="en-GB" sz="2800" b="1" kern="100" dirty="0">
                <a:solidFill>
                  <a:schemeClr val="bg1"/>
                </a:solidFill>
                <a:effectLst/>
                <a:ea typeface="Calibri" panose="020F0502020204030204" pitchFamily="34" charset="0"/>
              </a:rPr>
              <a:t>egard in love</a:t>
            </a:r>
            <a:endParaRPr lang="en-GB" sz="2800" kern="100" dirty="0">
              <a:solidFill>
                <a:schemeClr val="bg1"/>
              </a:solidFill>
              <a:effectLst/>
              <a:ea typeface="Calibri" panose="020F0502020204030204" pitchFamily="34" charset="0"/>
            </a:endParaRPr>
          </a:p>
          <a:p>
            <a:r>
              <a:rPr lang="en-GB" sz="2400" kern="100" dirty="0">
                <a:solidFill>
                  <a:schemeClr val="bg1"/>
                </a:solidFill>
                <a:effectLst/>
                <a:ea typeface="Calibri" panose="020F0502020204030204" pitchFamily="34" charset="0"/>
              </a:rPr>
              <a:t> </a:t>
            </a:r>
          </a:p>
          <a:p>
            <a:r>
              <a:rPr lang="en-GB" sz="2400" kern="100" dirty="0">
                <a:solidFill>
                  <a:schemeClr val="bg1"/>
                </a:solidFill>
                <a:effectLst/>
                <a:ea typeface="Calibri" panose="020F0502020204030204" pitchFamily="34" charset="0"/>
              </a:rPr>
              <a:t> </a:t>
            </a:r>
          </a:p>
        </p:txBody>
      </p:sp>
      <p:sp>
        <p:nvSpPr>
          <p:cNvPr id="6" name="TextBox 5">
            <a:extLst>
              <a:ext uri="{FF2B5EF4-FFF2-40B4-BE49-F238E27FC236}">
                <a16:creationId xmlns:a16="http://schemas.microsoft.com/office/drawing/2014/main" id="{55D7A7CE-BBAE-572D-244A-BB0BF4C3DDE9}"/>
              </a:ext>
            </a:extLst>
          </p:cNvPr>
          <p:cNvSpPr txBox="1"/>
          <p:nvPr/>
        </p:nvSpPr>
        <p:spPr>
          <a:xfrm>
            <a:off x="1365422" y="4180344"/>
            <a:ext cx="5328592" cy="2677656"/>
          </a:xfrm>
          <a:prstGeom prst="rect">
            <a:avLst/>
          </a:prstGeom>
          <a:noFill/>
        </p:spPr>
        <p:txBody>
          <a:bodyPr wrap="square">
            <a:spAutoFit/>
          </a:bodyPr>
          <a:lstStyle/>
          <a:p>
            <a:r>
              <a:rPr lang="en-GB" sz="2800" b="1" dirty="0">
                <a:solidFill>
                  <a:srgbClr val="FF0000"/>
                </a:solidFill>
                <a:latin typeface="Arial" panose="020B0604020202020204" pitchFamily="34" charset="0"/>
                <a:cs typeface="Arial" panose="020B0604020202020204" pitchFamily="34" charset="0"/>
              </a:rPr>
              <a:t>Appreciate they will have:</a:t>
            </a:r>
            <a:br>
              <a:rPr lang="en-GB" sz="2800" b="1" dirty="0">
                <a:solidFill>
                  <a:srgbClr val="FF0000"/>
                </a:solidFill>
                <a:latin typeface="Arial" panose="020B0604020202020204" pitchFamily="34" charset="0"/>
                <a:cs typeface="Arial" panose="020B0604020202020204" pitchFamily="34" charset="0"/>
              </a:rPr>
            </a:br>
            <a:r>
              <a:rPr lang="en-GB" sz="2800" b="1" dirty="0">
                <a:solidFill>
                  <a:schemeClr val="bg1"/>
                </a:solidFill>
                <a:latin typeface="Arial" panose="020B0604020202020204" pitchFamily="34" charset="0"/>
                <a:cs typeface="Arial" panose="020B0604020202020204" pitchFamily="34" charset="0"/>
              </a:rPr>
              <a:t>physical limits</a:t>
            </a:r>
            <a:br>
              <a:rPr lang="en-GB" sz="2800" b="1" dirty="0">
                <a:solidFill>
                  <a:schemeClr val="bg1"/>
                </a:solidFill>
                <a:latin typeface="Arial" panose="020B0604020202020204" pitchFamily="34" charset="0"/>
                <a:cs typeface="Arial" panose="020B0604020202020204" pitchFamily="34" charset="0"/>
              </a:rPr>
            </a:br>
            <a:r>
              <a:rPr lang="en-GB" sz="2800" b="1" dirty="0">
                <a:solidFill>
                  <a:schemeClr val="bg1"/>
                </a:solidFill>
                <a:latin typeface="Arial" panose="020B0604020202020204" pitchFamily="34" charset="0"/>
                <a:cs typeface="Arial" panose="020B0604020202020204" pitchFamily="34" charset="0"/>
              </a:rPr>
              <a:t>intellectual needs</a:t>
            </a:r>
            <a:br>
              <a:rPr lang="en-GB" sz="2800" b="1" dirty="0">
                <a:solidFill>
                  <a:schemeClr val="bg1"/>
                </a:solidFill>
                <a:latin typeface="Arial" panose="020B0604020202020204" pitchFamily="34" charset="0"/>
                <a:cs typeface="Arial" panose="020B0604020202020204" pitchFamily="34" charset="0"/>
              </a:rPr>
            </a:br>
            <a:r>
              <a:rPr lang="en-GB" sz="2800" b="1" dirty="0">
                <a:solidFill>
                  <a:schemeClr val="bg1"/>
                </a:solidFill>
                <a:latin typeface="Arial" panose="020B0604020202020204" pitchFamily="34" charset="0"/>
                <a:cs typeface="Arial" panose="020B0604020202020204" pitchFamily="34" charset="0"/>
              </a:rPr>
              <a:t>emotional needs </a:t>
            </a:r>
          </a:p>
          <a:p>
            <a:r>
              <a:rPr lang="en-GB" sz="2800" b="1" dirty="0">
                <a:solidFill>
                  <a:schemeClr val="bg1"/>
                </a:solidFill>
                <a:latin typeface="Arial" panose="020B0604020202020204" pitchFamily="34" charset="0"/>
                <a:cs typeface="Arial" panose="020B0604020202020204" pitchFamily="34" charset="0"/>
              </a:rPr>
              <a:t>spiritual needs</a:t>
            </a:r>
            <a:br>
              <a:rPr lang="en-GB" sz="2800" b="1" dirty="0">
                <a:solidFill>
                  <a:schemeClr val="bg1"/>
                </a:solidFill>
                <a:latin typeface="Arial" panose="020B0604020202020204" pitchFamily="34" charset="0"/>
                <a:cs typeface="Arial" panose="020B0604020202020204" pitchFamily="34" charset="0"/>
              </a:rPr>
            </a:br>
            <a:endParaRPr lang="en-US" sz="2800" dirty="0"/>
          </a:p>
        </p:txBody>
      </p:sp>
    </p:spTree>
    <p:extLst>
      <p:ext uri="{BB962C8B-B14F-4D97-AF65-F5344CB8AC3E}">
        <p14:creationId xmlns:p14="http://schemas.microsoft.com/office/powerpoint/2010/main" val="1846501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D2E62D5-AFE5-6082-2AF5-A46426077EA8}"/>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7E8228EF-3EEF-7EF1-5653-F4C82DE90980}"/>
              </a:ext>
            </a:extLst>
          </p:cNvPr>
          <p:cNvSpPr>
            <a:spLocks noGrp="1"/>
          </p:cNvSpPr>
          <p:nvPr>
            <p:ph type="ctrTitle"/>
          </p:nvPr>
        </p:nvSpPr>
        <p:spPr>
          <a:xfrm>
            <a:off x="1365422" y="772941"/>
            <a:ext cx="9261390" cy="1470025"/>
          </a:xfrm>
        </p:spPr>
        <p:txBody>
          <a:bodyPr>
            <a:normAutofit fontScale="90000"/>
          </a:bodyPr>
          <a:lstStyle/>
          <a:p>
            <a:pPr eaLnBrk="1" hangingPunct="1"/>
            <a:r>
              <a:rPr lang="en-GB" b="1" dirty="0">
                <a:solidFill>
                  <a:schemeClr val="bg1"/>
                </a:solidFill>
              </a:rPr>
              <a:t>How to Care for Your Pastor</a:t>
            </a:r>
            <a:br>
              <a:rPr lang="en-GB" dirty="0">
                <a:solidFill>
                  <a:schemeClr val="bg1"/>
                </a:solidFill>
              </a:rPr>
            </a:br>
            <a:endParaRPr lang="en-GB" altLang="en-US" dirty="0">
              <a:solidFill>
                <a:schemeClr val="bg1"/>
              </a:solidFill>
            </a:endParaRPr>
          </a:p>
        </p:txBody>
      </p:sp>
      <p:sp>
        <p:nvSpPr>
          <p:cNvPr id="2" name="Rectangle 3">
            <a:extLst>
              <a:ext uri="{FF2B5EF4-FFF2-40B4-BE49-F238E27FC236}">
                <a16:creationId xmlns:a16="http://schemas.microsoft.com/office/drawing/2014/main" id="{D87B3C73-1060-BE15-7AAC-8245BDC379D4}"/>
              </a:ext>
            </a:extLst>
          </p:cNvPr>
          <p:cNvSpPr>
            <a:spLocks noGrp="1" noChangeArrowheads="1"/>
          </p:cNvSpPr>
          <p:nvPr>
            <p:ph type="subTitle" idx="1"/>
          </p:nvPr>
        </p:nvSpPr>
        <p:spPr>
          <a:xfrm>
            <a:off x="887234" y="1676400"/>
            <a:ext cx="9467727" cy="1752600"/>
          </a:xfrm>
        </p:spPr>
        <p:txBody>
          <a:bodyPr rtlCol="0">
            <a:normAutofit fontScale="70000" lnSpcReduction="20000"/>
          </a:bodyPr>
          <a:lstStyle/>
          <a:p>
            <a:pPr eaLnBrk="1" fontAlgn="auto" hangingPunct="1">
              <a:spcAft>
                <a:spcPts val="0"/>
              </a:spcAft>
              <a:defRPr/>
            </a:pPr>
            <a:r>
              <a:rPr lang="en-GB" sz="4500" i="1" dirty="0">
                <a:solidFill>
                  <a:srgbClr val="FFFF00"/>
                </a:solidFill>
              </a:rPr>
              <a:t>“Now we ask you, brothers and sisters, to acknowledge those who work hard among you, who are over you in the Lord and who admonish you. </a:t>
            </a:r>
            <a:r>
              <a:rPr lang="en-GB" sz="4500" i="1" dirty="0">
                <a:solidFill>
                  <a:srgbClr val="FF0000"/>
                </a:solidFill>
              </a:rPr>
              <a:t>Hold them in the highest regard in love because of their work</a:t>
            </a:r>
            <a:r>
              <a:rPr lang="en-GB" sz="4500" i="1" dirty="0">
                <a:solidFill>
                  <a:srgbClr val="FFFF00"/>
                </a:solidFill>
              </a:rPr>
              <a:t>. Live in peace with each other.” 1 Thessalonians 5:12–13</a:t>
            </a:r>
            <a:endParaRPr lang="en-GB" sz="4500" dirty="0">
              <a:solidFill>
                <a:srgbClr val="FFFF00"/>
              </a:solidFill>
            </a:endParaRPr>
          </a:p>
          <a:p>
            <a:pPr eaLnBrk="1" fontAlgn="auto" hangingPunct="1">
              <a:spcAft>
                <a:spcPts val="0"/>
              </a:spcAft>
              <a:defRPr/>
            </a:pPr>
            <a:endParaRPr lang="en-GB" dirty="0"/>
          </a:p>
        </p:txBody>
      </p:sp>
      <p:sp>
        <p:nvSpPr>
          <p:cNvPr id="6" name="TextBox 5">
            <a:extLst>
              <a:ext uri="{FF2B5EF4-FFF2-40B4-BE49-F238E27FC236}">
                <a16:creationId xmlns:a16="http://schemas.microsoft.com/office/drawing/2014/main" id="{11535A99-FFE1-FFAD-C3AB-22FE863C4337}"/>
              </a:ext>
            </a:extLst>
          </p:cNvPr>
          <p:cNvSpPr txBox="1"/>
          <p:nvPr/>
        </p:nvSpPr>
        <p:spPr>
          <a:xfrm>
            <a:off x="1023160" y="3516117"/>
            <a:ext cx="5328592" cy="2677656"/>
          </a:xfrm>
          <a:prstGeom prst="rect">
            <a:avLst/>
          </a:prstGeom>
          <a:noFill/>
        </p:spPr>
        <p:txBody>
          <a:bodyPr wrap="square">
            <a:spAutoFit/>
          </a:bodyPr>
          <a:lstStyle/>
          <a:p>
            <a:r>
              <a:rPr lang="en-GB" sz="2800" b="1" dirty="0">
                <a:solidFill>
                  <a:srgbClr val="FF0000"/>
                </a:solidFill>
                <a:latin typeface="Arial" panose="020B0604020202020204" pitchFamily="34" charset="0"/>
                <a:cs typeface="Arial" panose="020B0604020202020204" pitchFamily="34" charset="0"/>
              </a:rPr>
              <a:t>Appreciate they will have:</a:t>
            </a:r>
            <a:br>
              <a:rPr lang="en-GB" sz="2800" b="1" dirty="0">
                <a:solidFill>
                  <a:srgbClr val="FF0000"/>
                </a:solidFill>
                <a:latin typeface="Arial" panose="020B0604020202020204" pitchFamily="34" charset="0"/>
                <a:cs typeface="Arial" panose="020B0604020202020204" pitchFamily="34" charset="0"/>
              </a:rPr>
            </a:br>
            <a:r>
              <a:rPr lang="en-GB" sz="2800" b="1" dirty="0">
                <a:solidFill>
                  <a:schemeClr val="bg1"/>
                </a:solidFill>
                <a:latin typeface="Arial" panose="020B0604020202020204" pitchFamily="34" charset="0"/>
                <a:cs typeface="Arial" panose="020B0604020202020204" pitchFamily="34" charset="0"/>
              </a:rPr>
              <a:t>physical limits</a:t>
            </a:r>
            <a:br>
              <a:rPr lang="en-GB" sz="2800" b="1" dirty="0">
                <a:solidFill>
                  <a:schemeClr val="bg1"/>
                </a:solidFill>
                <a:latin typeface="Arial" panose="020B0604020202020204" pitchFamily="34" charset="0"/>
                <a:cs typeface="Arial" panose="020B0604020202020204" pitchFamily="34" charset="0"/>
              </a:rPr>
            </a:br>
            <a:r>
              <a:rPr lang="en-GB" sz="2800" b="1" dirty="0">
                <a:solidFill>
                  <a:schemeClr val="bg1"/>
                </a:solidFill>
                <a:latin typeface="Arial" panose="020B0604020202020204" pitchFamily="34" charset="0"/>
                <a:cs typeface="Arial" panose="020B0604020202020204" pitchFamily="34" charset="0"/>
              </a:rPr>
              <a:t>intellectual needs</a:t>
            </a:r>
            <a:br>
              <a:rPr lang="en-GB" sz="2800" b="1" dirty="0">
                <a:solidFill>
                  <a:schemeClr val="bg1"/>
                </a:solidFill>
                <a:latin typeface="Arial" panose="020B0604020202020204" pitchFamily="34" charset="0"/>
                <a:cs typeface="Arial" panose="020B0604020202020204" pitchFamily="34" charset="0"/>
              </a:rPr>
            </a:br>
            <a:r>
              <a:rPr lang="en-GB" sz="2800" b="1" dirty="0">
                <a:solidFill>
                  <a:schemeClr val="bg1"/>
                </a:solidFill>
                <a:latin typeface="Arial" panose="020B0604020202020204" pitchFamily="34" charset="0"/>
                <a:cs typeface="Arial" panose="020B0604020202020204" pitchFamily="34" charset="0"/>
              </a:rPr>
              <a:t>emotional needs </a:t>
            </a:r>
            <a:br>
              <a:rPr lang="en-GB" sz="2800" b="1" dirty="0">
                <a:solidFill>
                  <a:schemeClr val="bg1"/>
                </a:solidFill>
                <a:latin typeface="Arial" panose="020B0604020202020204" pitchFamily="34" charset="0"/>
                <a:cs typeface="Arial" panose="020B0604020202020204" pitchFamily="34" charset="0"/>
              </a:rPr>
            </a:br>
            <a:r>
              <a:rPr lang="en-GB" sz="2800" b="1" dirty="0">
                <a:solidFill>
                  <a:schemeClr val="bg1"/>
                </a:solidFill>
                <a:latin typeface="Arial" panose="020B0604020202020204" pitchFamily="34" charset="0"/>
                <a:cs typeface="Arial" panose="020B0604020202020204" pitchFamily="34" charset="0"/>
              </a:rPr>
              <a:t>spiritual needs</a:t>
            </a:r>
            <a:br>
              <a:rPr lang="en-GB" sz="2800" b="1" dirty="0">
                <a:solidFill>
                  <a:schemeClr val="bg1"/>
                </a:solidFill>
                <a:latin typeface="Arial" panose="020B0604020202020204" pitchFamily="34" charset="0"/>
                <a:cs typeface="Arial" panose="020B0604020202020204" pitchFamily="34" charset="0"/>
              </a:rPr>
            </a:br>
            <a:r>
              <a:rPr lang="en-GB" sz="2800" b="1" dirty="0">
                <a:solidFill>
                  <a:srgbClr val="FF0000"/>
                </a:solidFill>
                <a:latin typeface="Arial" panose="020B0604020202020204" pitchFamily="34" charset="0"/>
                <a:cs typeface="Arial" panose="020B0604020202020204" pitchFamily="34" charset="0"/>
              </a:rPr>
              <a:t>Appreciate their family</a:t>
            </a:r>
            <a:endParaRPr lang="en-US" sz="2800" dirty="0"/>
          </a:p>
        </p:txBody>
      </p:sp>
    </p:spTree>
    <p:extLst>
      <p:ext uri="{BB962C8B-B14F-4D97-AF65-F5344CB8AC3E}">
        <p14:creationId xmlns:p14="http://schemas.microsoft.com/office/powerpoint/2010/main" val="3687540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5EA0263-892A-37C3-3495-8B6530C69668}"/>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AFDD285A-D83F-D5DA-9714-54FD39182576}"/>
              </a:ext>
            </a:extLst>
          </p:cNvPr>
          <p:cNvSpPr>
            <a:spLocks noGrp="1"/>
          </p:cNvSpPr>
          <p:nvPr>
            <p:ph type="ctrTitle"/>
          </p:nvPr>
        </p:nvSpPr>
        <p:spPr>
          <a:xfrm>
            <a:off x="1365422" y="772941"/>
            <a:ext cx="9261390" cy="1470025"/>
          </a:xfrm>
        </p:spPr>
        <p:txBody>
          <a:bodyPr>
            <a:normAutofit fontScale="90000"/>
          </a:bodyPr>
          <a:lstStyle/>
          <a:p>
            <a:pPr eaLnBrk="1" hangingPunct="1"/>
            <a:r>
              <a:rPr lang="en-GB" b="1" dirty="0">
                <a:solidFill>
                  <a:schemeClr val="bg1"/>
                </a:solidFill>
              </a:rPr>
              <a:t>How to Care for Your Pastor</a:t>
            </a:r>
            <a:br>
              <a:rPr lang="en-GB" dirty="0">
                <a:solidFill>
                  <a:schemeClr val="bg1"/>
                </a:solidFill>
              </a:rPr>
            </a:br>
            <a:endParaRPr lang="en-GB" altLang="en-US" dirty="0">
              <a:solidFill>
                <a:schemeClr val="bg1"/>
              </a:solidFill>
            </a:endParaRPr>
          </a:p>
        </p:txBody>
      </p:sp>
      <p:sp>
        <p:nvSpPr>
          <p:cNvPr id="2" name="Rectangle 3">
            <a:extLst>
              <a:ext uri="{FF2B5EF4-FFF2-40B4-BE49-F238E27FC236}">
                <a16:creationId xmlns:a16="http://schemas.microsoft.com/office/drawing/2014/main" id="{F0D14693-3426-E0DE-E172-D8B01CFCF2DB}"/>
              </a:ext>
            </a:extLst>
          </p:cNvPr>
          <p:cNvSpPr>
            <a:spLocks noGrp="1" noChangeArrowheads="1"/>
          </p:cNvSpPr>
          <p:nvPr>
            <p:ph type="subTitle" idx="1"/>
          </p:nvPr>
        </p:nvSpPr>
        <p:spPr>
          <a:xfrm>
            <a:off x="887234" y="1676400"/>
            <a:ext cx="9467727" cy="1752600"/>
          </a:xfrm>
        </p:spPr>
        <p:txBody>
          <a:bodyPr rtlCol="0">
            <a:normAutofit fontScale="70000" lnSpcReduction="20000"/>
          </a:bodyPr>
          <a:lstStyle/>
          <a:p>
            <a:pPr eaLnBrk="1" fontAlgn="auto" hangingPunct="1">
              <a:spcAft>
                <a:spcPts val="0"/>
              </a:spcAft>
              <a:defRPr/>
            </a:pPr>
            <a:r>
              <a:rPr lang="en-GB" sz="4500" i="1" dirty="0">
                <a:solidFill>
                  <a:srgbClr val="FFFF00"/>
                </a:solidFill>
              </a:rPr>
              <a:t>“Now we ask you, brothers and sisters, to acknowledge those who work hard among you, who are over you in the Lord and who admonish you. Hold them in the highest regard in love because of their work. </a:t>
            </a:r>
            <a:r>
              <a:rPr lang="en-GB" sz="4500" i="1" dirty="0">
                <a:solidFill>
                  <a:srgbClr val="FF0000"/>
                </a:solidFill>
              </a:rPr>
              <a:t>Live in peace with each other.”</a:t>
            </a:r>
            <a:r>
              <a:rPr lang="en-GB" sz="4500" i="1" dirty="0">
                <a:solidFill>
                  <a:srgbClr val="FFFF00"/>
                </a:solidFill>
              </a:rPr>
              <a:t> 1 Thessalonians 5:12–13</a:t>
            </a:r>
            <a:endParaRPr lang="en-GB" sz="4500" dirty="0">
              <a:solidFill>
                <a:srgbClr val="FFFF00"/>
              </a:solidFill>
            </a:endParaRPr>
          </a:p>
          <a:p>
            <a:pPr eaLnBrk="1" fontAlgn="auto" hangingPunct="1">
              <a:spcAft>
                <a:spcPts val="0"/>
              </a:spcAft>
              <a:defRPr/>
            </a:pPr>
            <a:endParaRPr lang="en-GB" dirty="0"/>
          </a:p>
        </p:txBody>
      </p:sp>
      <p:sp>
        <p:nvSpPr>
          <p:cNvPr id="3" name="TextBox 2">
            <a:extLst>
              <a:ext uri="{FF2B5EF4-FFF2-40B4-BE49-F238E27FC236}">
                <a16:creationId xmlns:a16="http://schemas.microsoft.com/office/drawing/2014/main" id="{BF0EB76F-9CE3-3BFA-3B67-A3DB1F9EEF35}"/>
              </a:ext>
            </a:extLst>
          </p:cNvPr>
          <p:cNvSpPr txBox="1"/>
          <p:nvPr/>
        </p:nvSpPr>
        <p:spPr>
          <a:xfrm>
            <a:off x="1210148" y="3551387"/>
            <a:ext cx="7561336" cy="661720"/>
          </a:xfrm>
          <a:prstGeom prst="rect">
            <a:avLst/>
          </a:prstGeom>
          <a:noFill/>
        </p:spPr>
        <p:txBody>
          <a:bodyPr wrap="square">
            <a:spAutoFit/>
          </a:bodyPr>
          <a:lstStyle/>
          <a:p>
            <a:pPr lvl="1"/>
            <a:endParaRPr lang="en-GB" sz="1300" b="1" kern="100" dirty="0">
              <a:solidFill>
                <a:schemeClr val="bg1"/>
              </a:solidFill>
              <a:latin typeface="Times New Roman" panose="02020603050405020304" pitchFamily="18" charset="0"/>
              <a:ea typeface="Calibri" panose="020F0502020204030204" pitchFamily="34" charset="0"/>
              <a:cs typeface="Times New Roman (Body CS)"/>
            </a:endParaRPr>
          </a:p>
          <a:p>
            <a:r>
              <a:rPr lang="en-GB" sz="2400" b="1" kern="100" dirty="0">
                <a:solidFill>
                  <a:schemeClr val="bg1"/>
                </a:solidFill>
                <a:ea typeface="Calibri" panose="020F0502020204030204" pitchFamily="34" charset="0"/>
              </a:rPr>
              <a:t>6</a:t>
            </a:r>
            <a:r>
              <a:rPr lang="en-GB" sz="2400" b="1" kern="100" dirty="0">
                <a:solidFill>
                  <a:schemeClr val="bg1"/>
                </a:solidFill>
                <a:effectLst/>
                <a:ea typeface="Calibri" panose="020F0502020204030204" pitchFamily="34" charset="0"/>
              </a:rPr>
              <a:t>. Live in peace with each other</a:t>
            </a:r>
          </a:p>
        </p:txBody>
      </p:sp>
      <p:pic>
        <p:nvPicPr>
          <p:cNvPr id="5" name="Picture 2" descr="🙏 Folded Hands Emoji: Meaning &amp; Usage">
            <a:extLst>
              <a:ext uri="{FF2B5EF4-FFF2-40B4-BE49-F238E27FC236}">
                <a16:creationId xmlns:a16="http://schemas.microsoft.com/office/drawing/2014/main" id="{7FF4901F-6D5A-3014-AD10-B39D45DA59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1664" y="4332459"/>
            <a:ext cx="2001795" cy="19873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13509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957FC58-F737-72D6-F90A-7EC573864CA9}"/>
            </a:ext>
          </a:extLst>
        </p:cNvPr>
        <p:cNvGrpSpPr/>
        <p:nvPr/>
      </p:nvGrpSpPr>
      <p:grpSpPr>
        <a:xfrm>
          <a:off x="0" y="0"/>
          <a:ext cx="0" cy="0"/>
          <a:chOff x="0" y="0"/>
          <a:chExt cx="0" cy="0"/>
        </a:xfrm>
      </p:grpSpPr>
      <p:sp>
        <p:nvSpPr>
          <p:cNvPr id="8" name="Subtitle 7">
            <a:extLst>
              <a:ext uri="{FF2B5EF4-FFF2-40B4-BE49-F238E27FC236}">
                <a16:creationId xmlns:a16="http://schemas.microsoft.com/office/drawing/2014/main" id="{CD4B67B6-EC78-94EA-45B5-387C09FB9977}"/>
              </a:ext>
            </a:extLst>
          </p:cNvPr>
          <p:cNvSpPr>
            <a:spLocks noGrp="1"/>
          </p:cNvSpPr>
          <p:nvPr>
            <p:ph type="subTitle" idx="1"/>
          </p:nvPr>
        </p:nvSpPr>
        <p:spPr/>
        <p:txBody>
          <a:bodyPr/>
          <a:lstStyle/>
          <a:p>
            <a:endParaRPr lang="en-US"/>
          </a:p>
        </p:txBody>
      </p:sp>
      <p:pic>
        <p:nvPicPr>
          <p:cNvPr id="9" name="Picture 1" descr="Celebrity Pastor (@CelebrityPastor) / Posts / X">
            <a:extLst>
              <a:ext uri="{FF2B5EF4-FFF2-40B4-BE49-F238E27FC236}">
                <a16:creationId xmlns:a16="http://schemas.microsoft.com/office/drawing/2014/main" id="{E603430B-CD99-D3D8-F659-BEEBD03EA86D}"/>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482671" y="333375"/>
            <a:ext cx="5727700" cy="5727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23941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TotalTime>
  <Words>831</Words>
  <Application>Microsoft Macintosh PowerPoint</Application>
  <PresentationFormat>Widescreen</PresentationFormat>
  <Paragraphs>61</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Times New Roman</vt:lpstr>
      <vt:lpstr>Office Theme</vt:lpstr>
      <vt:lpstr>How to Care for Your Pastor </vt:lpstr>
      <vt:lpstr>How to Care for Your Pastor </vt:lpstr>
      <vt:lpstr>How to Care for Your Pastor </vt:lpstr>
      <vt:lpstr>How to Care for Your Pastor </vt:lpstr>
      <vt:lpstr>How to Care for Your Pastor </vt:lpstr>
      <vt:lpstr>How to Care for Your Pastor </vt:lpstr>
      <vt:lpstr>How to Care for Your Pastor </vt:lpstr>
      <vt:lpstr>How to Care for Your Pastor </vt:lpstr>
      <vt:lpstr>How to Care for Your Pastor </vt:lpstr>
      <vt:lpstr>How to Care for Your Pastor </vt:lpstr>
      <vt:lpstr>How to Care for Your Pastor </vt:lpstr>
      <vt:lpstr>How to Care for Your Pastor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juneflanagan@btinternet.com</dc:creator>
  <cp:lastModifiedBy>juneflanagan@btinternet.com</cp:lastModifiedBy>
  <cp:revision>3</cp:revision>
  <dcterms:created xsi:type="dcterms:W3CDTF">2026-04-07T12:54:59Z</dcterms:created>
  <dcterms:modified xsi:type="dcterms:W3CDTF">2026-04-17T11:13:23Z</dcterms:modified>
</cp:coreProperties>
</file>